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306" r:id="rId3"/>
    <p:sldId id="307" r:id="rId4"/>
    <p:sldId id="311" r:id="rId5"/>
    <p:sldId id="309" r:id="rId6"/>
    <p:sldId id="308" r:id="rId7"/>
    <p:sldId id="272" r:id="rId8"/>
    <p:sldId id="284" r:id="rId9"/>
    <p:sldId id="296" r:id="rId10"/>
    <p:sldId id="304" r:id="rId11"/>
    <p:sldId id="310" r:id="rId12"/>
    <p:sldId id="302" r:id="rId13"/>
    <p:sldId id="301" r:id="rId14"/>
  </p:sldIdLst>
  <p:sldSz cx="12192000" cy="6858000"/>
  <p:notesSz cx="6858000" cy="9144000"/>
  <p:defaultText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D5F7B62-F0B2-449A-BFBA-F06C504F5333}">
          <p14:sldIdLst>
            <p14:sldId id="257"/>
            <p14:sldId id="306"/>
            <p14:sldId id="307"/>
            <p14:sldId id="311"/>
            <p14:sldId id="309"/>
            <p14:sldId id="308"/>
            <p14:sldId id="272"/>
            <p14:sldId id="284"/>
            <p14:sldId id="296"/>
            <p14:sldId id="304"/>
            <p14:sldId id="310"/>
            <p14:sldId id="302"/>
            <p14:sldId id="30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uda Muhammad" initials="DM" lastIdx="1" clrIdx="0">
    <p:extLst>
      <p:ext uri="{19B8F6BF-5375-455C-9EA6-DF929625EA0E}">
        <p15:presenceInfo xmlns:p15="http://schemas.microsoft.com/office/powerpoint/2012/main" userId="70c448cffe4970d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6"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1"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6043B6-415E-49D7-BD6F-C8DEF829C648}" type="doc">
      <dgm:prSet loTypeId="urn:microsoft.com/office/officeart/2005/8/layout/chevron2" loCatId="process" qsTypeId="urn:microsoft.com/office/officeart/2005/8/quickstyle/simple1" qsCatId="simple" csTypeId="urn:microsoft.com/office/officeart/2005/8/colors/colorful4" csCatId="colorful" phldr="1"/>
      <dgm:spPr/>
      <dgm:t>
        <a:bodyPr/>
        <a:lstStyle/>
        <a:p>
          <a:endParaRPr lang="en-US"/>
        </a:p>
      </dgm:t>
    </dgm:pt>
    <dgm:pt modelId="{4A79BE78-4E6E-4741-BA4A-C056BA5BAD8C}">
      <dgm:prSet phldrT="[Text]" custT="1"/>
      <dgm:spPr/>
      <dgm:t>
        <a:bodyPr/>
        <a:lstStyle/>
        <a:p>
          <a:endParaRPr lang="en-US" sz="2000" b="1" dirty="0"/>
        </a:p>
        <a:p>
          <a:r>
            <a:rPr lang="en-US" sz="2000" b="1" dirty="0"/>
            <a:t>1</a:t>
          </a:r>
        </a:p>
      </dgm:t>
    </dgm:pt>
    <dgm:pt modelId="{BA9EAB73-3CE7-4365-8B59-15E3095F505C}" type="parTrans" cxnId="{914F5D8A-CCEB-41A1-AF5D-4E3D0C6023A2}">
      <dgm:prSet/>
      <dgm:spPr/>
      <dgm:t>
        <a:bodyPr/>
        <a:lstStyle/>
        <a:p>
          <a:endParaRPr lang="en-US"/>
        </a:p>
      </dgm:t>
    </dgm:pt>
    <dgm:pt modelId="{874CA343-CCA4-405F-9D94-1AA6CCD57B49}" type="sibTrans" cxnId="{914F5D8A-CCEB-41A1-AF5D-4E3D0C6023A2}">
      <dgm:prSet/>
      <dgm:spPr/>
      <dgm:t>
        <a:bodyPr/>
        <a:lstStyle/>
        <a:p>
          <a:endParaRPr lang="en-US"/>
        </a:p>
      </dgm:t>
    </dgm:pt>
    <dgm:pt modelId="{4BC359FE-91FC-4E67-8581-4B7506422C17}">
      <dgm:prSet phldrT="[Text]" custT="1"/>
      <dgm:spPr/>
      <dgm:t>
        <a:bodyPr/>
        <a:lstStyle/>
        <a:p>
          <a:r>
            <a:rPr lang="en-US" sz="2000" b="1" dirty="0"/>
            <a:t>Inspection</a:t>
          </a:r>
        </a:p>
      </dgm:t>
    </dgm:pt>
    <dgm:pt modelId="{564555E8-CA73-4877-A309-6AFFD07FC7BB}" type="parTrans" cxnId="{CD5C0D5E-D767-4BBA-AC79-776C72A4B325}">
      <dgm:prSet/>
      <dgm:spPr/>
      <dgm:t>
        <a:bodyPr/>
        <a:lstStyle/>
        <a:p>
          <a:endParaRPr lang="en-US"/>
        </a:p>
      </dgm:t>
    </dgm:pt>
    <dgm:pt modelId="{534FEF5E-06FB-4C08-B169-6FAF89589E28}" type="sibTrans" cxnId="{CD5C0D5E-D767-4BBA-AC79-776C72A4B325}">
      <dgm:prSet/>
      <dgm:spPr/>
      <dgm:t>
        <a:bodyPr/>
        <a:lstStyle/>
        <a:p>
          <a:endParaRPr lang="en-US"/>
        </a:p>
      </dgm:t>
    </dgm:pt>
    <dgm:pt modelId="{7ED09C06-CA86-43C6-8E36-A4F8273C5EBC}">
      <dgm:prSet phldrT="[Text]" custT="1"/>
      <dgm:spPr/>
      <dgm:t>
        <a:bodyPr/>
        <a:lstStyle/>
        <a:p>
          <a:r>
            <a:rPr lang="en-US" sz="2000" b="1" dirty="0"/>
            <a:t>2</a:t>
          </a:r>
        </a:p>
      </dgm:t>
    </dgm:pt>
    <dgm:pt modelId="{B955BAB5-6F5C-4153-A390-E01C94649DBF}" type="parTrans" cxnId="{1AF68CCE-8E08-48A3-8FAB-B6E8E986438B}">
      <dgm:prSet/>
      <dgm:spPr/>
      <dgm:t>
        <a:bodyPr/>
        <a:lstStyle/>
        <a:p>
          <a:endParaRPr lang="en-US"/>
        </a:p>
      </dgm:t>
    </dgm:pt>
    <dgm:pt modelId="{41105528-3DD6-4A2F-8C77-67583E1FB92C}" type="sibTrans" cxnId="{1AF68CCE-8E08-48A3-8FAB-B6E8E986438B}">
      <dgm:prSet/>
      <dgm:spPr/>
      <dgm:t>
        <a:bodyPr/>
        <a:lstStyle/>
        <a:p>
          <a:endParaRPr lang="en-US"/>
        </a:p>
      </dgm:t>
    </dgm:pt>
    <dgm:pt modelId="{ECB1CEEA-7262-4CFD-94C6-F4637525650C}">
      <dgm:prSet phldrT="[Text]" custT="1"/>
      <dgm:spPr>
        <a:blipFill rotWithShape="0">
          <a:blip xmlns:r="http://schemas.openxmlformats.org/officeDocument/2006/relationships" r:embed="rId1" cstate="print">
            <a:extLst>
              <a:ext uri="{28A0092B-C50C-407E-A947-70E740481C1C}">
                <a14:useLocalDpi xmlns:a14="http://schemas.microsoft.com/office/drawing/2010/main" val="0"/>
              </a:ext>
            </a:extLst>
          </a:blip>
          <a:srcRect/>
          <a:stretch>
            <a:fillRect t="-1000" b="-1000"/>
          </a:stretch>
        </a:blipFill>
      </dgm:spPr>
      <dgm:t>
        <a:bodyPr/>
        <a:lstStyle/>
        <a:p>
          <a:r>
            <a:rPr lang="en-US" sz="2000" b="1" dirty="0"/>
            <a:t>3</a:t>
          </a:r>
        </a:p>
      </dgm:t>
    </dgm:pt>
    <dgm:pt modelId="{65F38855-E961-442C-B222-9157D0ACB2BD}" type="parTrans" cxnId="{DA3C5ECD-614D-4F39-8950-009019BCDE86}">
      <dgm:prSet/>
      <dgm:spPr/>
      <dgm:t>
        <a:bodyPr/>
        <a:lstStyle/>
        <a:p>
          <a:endParaRPr lang="en-US"/>
        </a:p>
      </dgm:t>
    </dgm:pt>
    <dgm:pt modelId="{39E1B2FE-21FD-4E76-A6FA-445D1533E3CD}" type="sibTrans" cxnId="{DA3C5ECD-614D-4F39-8950-009019BCDE86}">
      <dgm:prSet/>
      <dgm:spPr/>
      <dgm:t>
        <a:bodyPr/>
        <a:lstStyle/>
        <a:p>
          <a:endParaRPr lang="en-US"/>
        </a:p>
      </dgm:t>
    </dgm:pt>
    <dgm:pt modelId="{835C890B-0236-4B58-87AD-53647FE811DD}">
      <dgm:prSet phldrT="[Text]" custT="1"/>
      <dgm:spPr/>
      <dgm:t>
        <a:bodyPr/>
        <a:lstStyle/>
        <a:p>
          <a:r>
            <a:rPr lang="en-US" sz="2000" b="1" dirty="0"/>
            <a:t>Certification</a:t>
          </a:r>
        </a:p>
      </dgm:t>
    </dgm:pt>
    <dgm:pt modelId="{CB4CF662-E646-4890-8174-FE3E945E3714}" type="parTrans" cxnId="{F1739628-7F47-4545-B0E6-5E7C63431755}">
      <dgm:prSet/>
      <dgm:spPr/>
      <dgm:t>
        <a:bodyPr/>
        <a:lstStyle/>
        <a:p>
          <a:endParaRPr lang="en-US"/>
        </a:p>
      </dgm:t>
    </dgm:pt>
    <dgm:pt modelId="{9C13FA64-3E7C-47D8-97B5-340A99327FED}" type="sibTrans" cxnId="{F1739628-7F47-4545-B0E6-5E7C63431755}">
      <dgm:prSet/>
      <dgm:spPr/>
      <dgm:t>
        <a:bodyPr/>
        <a:lstStyle/>
        <a:p>
          <a:endParaRPr lang="en-US"/>
        </a:p>
      </dgm:t>
    </dgm:pt>
    <dgm:pt modelId="{0F80308B-69B1-4991-8555-C738AC403B46}">
      <dgm:prSet phldrT="[Text]" custT="1"/>
      <dgm:spPr/>
      <dgm:t>
        <a:bodyPr/>
        <a:lstStyle/>
        <a:p>
          <a:r>
            <a:rPr lang="en-US" sz="2000" b="1" dirty="0"/>
            <a:t>Laboratory Accreditation</a:t>
          </a:r>
        </a:p>
      </dgm:t>
    </dgm:pt>
    <dgm:pt modelId="{56E8B6BD-28AE-4932-9844-6E76C405C3B9}" type="parTrans" cxnId="{3692FA0C-9886-4E5C-8E05-B4D6F6815FED}">
      <dgm:prSet/>
      <dgm:spPr/>
      <dgm:t>
        <a:bodyPr/>
        <a:lstStyle/>
        <a:p>
          <a:endParaRPr lang="en-US"/>
        </a:p>
      </dgm:t>
    </dgm:pt>
    <dgm:pt modelId="{64D128B5-4DEC-4029-903A-39A4C81D8477}" type="sibTrans" cxnId="{3692FA0C-9886-4E5C-8E05-B4D6F6815FED}">
      <dgm:prSet/>
      <dgm:spPr/>
      <dgm:t>
        <a:bodyPr/>
        <a:lstStyle/>
        <a:p>
          <a:endParaRPr lang="en-US"/>
        </a:p>
      </dgm:t>
    </dgm:pt>
    <dgm:pt modelId="{60A15439-2F80-4A16-873E-686C13EE789C}">
      <dgm:prSet phldrT="[Text]" custT="1"/>
      <dgm:spPr/>
      <dgm:t>
        <a:bodyPr/>
        <a:lstStyle/>
        <a:p>
          <a:r>
            <a:rPr lang="en-US" sz="2000" b="1" dirty="0"/>
            <a:t>Sampling</a:t>
          </a:r>
        </a:p>
      </dgm:t>
    </dgm:pt>
    <dgm:pt modelId="{3B99B5C7-48FE-48C2-91E7-41E409280413}" type="sibTrans" cxnId="{1951736A-C468-4AC8-A5D4-BFA5CD5D7AC9}">
      <dgm:prSet/>
      <dgm:spPr/>
      <dgm:t>
        <a:bodyPr/>
        <a:lstStyle/>
        <a:p>
          <a:endParaRPr lang="en-US"/>
        </a:p>
      </dgm:t>
    </dgm:pt>
    <dgm:pt modelId="{D6736FEE-90F2-4152-A96B-91CEB5621EB6}" type="parTrans" cxnId="{1951736A-C468-4AC8-A5D4-BFA5CD5D7AC9}">
      <dgm:prSet/>
      <dgm:spPr/>
      <dgm:t>
        <a:bodyPr/>
        <a:lstStyle/>
        <a:p>
          <a:endParaRPr lang="en-US"/>
        </a:p>
      </dgm:t>
    </dgm:pt>
    <dgm:pt modelId="{0922EB62-7F14-449D-9182-87B4E1DDBEE6}">
      <dgm:prSet phldrT="[Text]" custT="1"/>
      <dgm:spPr/>
      <dgm:t>
        <a:bodyPr/>
        <a:lstStyle/>
        <a:p>
          <a:r>
            <a:rPr lang="en-US" sz="2000" b="1" dirty="0"/>
            <a:t>Testing</a:t>
          </a:r>
        </a:p>
      </dgm:t>
    </dgm:pt>
    <dgm:pt modelId="{417C29F2-5B23-4D8F-B38E-F3B29257D28C}" type="sibTrans" cxnId="{6F915D93-62A6-49C0-8520-7192106B9F0F}">
      <dgm:prSet/>
      <dgm:spPr/>
      <dgm:t>
        <a:bodyPr/>
        <a:lstStyle/>
        <a:p>
          <a:endParaRPr lang="en-US"/>
        </a:p>
      </dgm:t>
    </dgm:pt>
    <dgm:pt modelId="{BE21633D-F075-4D22-AEC1-7269A0EF6C44}" type="parTrans" cxnId="{6F915D93-62A6-49C0-8520-7192106B9F0F}">
      <dgm:prSet/>
      <dgm:spPr/>
      <dgm:t>
        <a:bodyPr/>
        <a:lstStyle/>
        <a:p>
          <a:endParaRPr lang="en-US"/>
        </a:p>
      </dgm:t>
    </dgm:pt>
    <dgm:pt modelId="{BD043094-BE06-4ED1-8C5C-3F7555B70096}">
      <dgm:prSet phldrT="[Text]" custT="1"/>
      <dgm:spPr/>
      <dgm:t>
        <a:bodyPr/>
        <a:lstStyle/>
        <a:p>
          <a:r>
            <a:rPr lang="en-US" sz="2000" b="1" dirty="0"/>
            <a:t>Surveillance</a:t>
          </a:r>
        </a:p>
      </dgm:t>
    </dgm:pt>
    <dgm:pt modelId="{D79549D3-15B5-482A-89E5-600DF19BB4AC}" type="parTrans" cxnId="{83B44D4B-5D46-4892-9EAB-C9A63673EC1A}">
      <dgm:prSet/>
      <dgm:spPr/>
      <dgm:t>
        <a:bodyPr/>
        <a:lstStyle/>
        <a:p>
          <a:endParaRPr lang="en-US"/>
        </a:p>
      </dgm:t>
    </dgm:pt>
    <dgm:pt modelId="{C20B4401-47D7-4B84-B026-43E208F76961}" type="sibTrans" cxnId="{83B44D4B-5D46-4892-9EAB-C9A63673EC1A}">
      <dgm:prSet/>
      <dgm:spPr/>
      <dgm:t>
        <a:bodyPr/>
        <a:lstStyle/>
        <a:p>
          <a:endParaRPr lang="en-US"/>
        </a:p>
      </dgm:t>
    </dgm:pt>
    <dgm:pt modelId="{50DD4656-6751-4956-9385-31C1BE6EDC93}">
      <dgm:prSet phldrT="[Text]" custT="1"/>
      <dgm:spPr/>
      <dgm:t>
        <a:bodyPr/>
        <a:lstStyle/>
        <a:p>
          <a:r>
            <a:rPr lang="en-US" sz="2000" b="1" dirty="0"/>
            <a:t>Calibration</a:t>
          </a:r>
        </a:p>
      </dgm:t>
    </dgm:pt>
    <dgm:pt modelId="{0ED0A752-8816-4775-8556-4E72CC05E364}" type="parTrans" cxnId="{E654599F-37C1-41EA-AEC5-82E94584E5D9}">
      <dgm:prSet/>
      <dgm:spPr/>
      <dgm:t>
        <a:bodyPr/>
        <a:lstStyle/>
        <a:p>
          <a:endParaRPr lang="en-US"/>
        </a:p>
      </dgm:t>
    </dgm:pt>
    <dgm:pt modelId="{8E715F75-6EBA-4B94-BBEE-4FCE0355E671}" type="sibTrans" cxnId="{E654599F-37C1-41EA-AEC5-82E94584E5D9}">
      <dgm:prSet/>
      <dgm:spPr/>
      <dgm:t>
        <a:bodyPr/>
        <a:lstStyle/>
        <a:p>
          <a:endParaRPr lang="en-US"/>
        </a:p>
      </dgm:t>
    </dgm:pt>
    <dgm:pt modelId="{A434FA77-160E-4B9F-A423-8E0CB79CC3CD}" type="pres">
      <dgm:prSet presAssocID="{5F6043B6-415E-49D7-BD6F-C8DEF829C648}" presName="linearFlow" presStyleCnt="0">
        <dgm:presLayoutVars>
          <dgm:dir/>
          <dgm:animLvl val="lvl"/>
          <dgm:resizeHandles val="exact"/>
        </dgm:presLayoutVars>
      </dgm:prSet>
      <dgm:spPr/>
    </dgm:pt>
    <dgm:pt modelId="{3AC5448E-C445-45DA-BC98-A13283ED039B}" type="pres">
      <dgm:prSet presAssocID="{4A79BE78-4E6E-4741-BA4A-C056BA5BAD8C}" presName="composite" presStyleCnt="0"/>
      <dgm:spPr/>
    </dgm:pt>
    <dgm:pt modelId="{FEF2497A-357C-4AEF-A247-FD66B510769C}" type="pres">
      <dgm:prSet presAssocID="{4A79BE78-4E6E-4741-BA4A-C056BA5BAD8C}" presName="parentText" presStyleLbl="alignNode1" presStyleIdx="0" presStyleCnt="3">
        <dgm:presLayoutVars>
          <dgm:chMax val="1"/>
          <dgm:bulletEnabled val="1"/>
        </dgm:presLayoutVars>
      </dgm:prSet>
      <dgm:spPr/>
    </dgm:pt>
    <dgm:pt modelId="{B9AD6F4D-7F51-435E-857C-A0E8C106073B}" type="pres">
      <dgm:prSet presAssocID="{4A79BE78-4E6E-4741-BA4A-C056BA5BAD8C}" presName="descendantText" presStyleLbl="alignAcc1" presStyleIdx="0" presStyleCnt="3" custLinFactNeighborX="441" custLinFactNeighborY="-33068">
        <dgm:presLayoutVars>
          <dgm:bulletEnabled val="1"/>
        </dgm:presLayoutVars>
      </dgm:prSet>
      <dgm:spPr/>
    </dgm:pt>
    <dgm:pt modelId="{63F0B3A4-3A34-493D-8FDA-C0EAC7206EEA}" type="pres">
      <dgm:prSet presAssocID="{874CA343-CCA4-405F-9D94-1AA6CCD57B49}" presName="sp" presStyleCnt="0"/>
      <dgm:spPr/>
    </dgm:pt>
    <dgm:pt modelId="{7A2081B6-CC04-486C-AFAD-1F1E41D0877D}" type="pres">
      <dgm:prSet presAssocID="{7ED09C06-CA86-43C6-8E36-A4F8273C5EBC}" presName="composite" presStyleCnt="0"/>
      <dgm:spPr/>
    </dgm:pt>
    <dgm:pt modelId="{37C7D9A8-A77D-4D7A-813F-5CDB31783625}" type="pres">
      <dgm:prSet presAssocID="{7ED09C06-CA86-43C6-8E36-A4F8273C5EBC}" presName="parentText" presStyleLbl="alignNode1" presStyleIdx="1" presStyleCnt="3">
        <dgm:presLayoutVars>
          <dgm:chMax val="1"/>
          <dgm:bulletEnabled val="1"/>
        </dgm:presLayoutVars>
      </dgm:prSet>
      <dgm:spPr/>
    </dgm:pt>
    <dgm:pt modelId="{C2D704DF-1B71-4A39-850F-C95B06CFA2BB}" type="pres">
      <dgm:prSet presAssocID="{7ED09C06-CA86-43C6-8E36-A4F8273C5EBC}" presName="descendantText" presStyleLbl="alignAcc1" presStyleIdx="1" presStyleCnt="3">
        <dgm:presLayoutVars>
          <dgm:bulletEnabled val="1"/>
        </dgm:presLayoutVars>
      </dgm:prSet>
      <dgm:spPr/>
    </dgm:pt>
    <dgm:pt modelId="{91B106CD-924C-4D10-851A-956EA69C41CF}" type="pres">
      <dgm:prSet presAssocID="{41105528-3DD6-4A2F-8C77-67583E1FB92C}" presName="sp" presStyleCnt="0"/>
      <dgm:spPr/>
    </dgm:pt>
    <dgm:pt modelId="{01F7F25D-8691-4E67-8B89-C1F84202E0FA}" type="pres">
      <dgm:prSet presAssocID="{ECB1CEEA-7262-4CFD-94C6-F4637525650C}" presName="composite" presStyleCnt="0"/>
      <dgm:spPr/>
    </dgm:pt>
    <dgm:pt modelId="{EE902486-7195-4063-BD75-9901724921AD}" type="pres">
      <dgm:prSet presAssocID="{ECB1CEEA-7262-4CFD-94C6-F4637525650C}" presName="parentText" presStyleLbl="alignNode1" presStyleIdx="2" presStyleCnt="3">
        <dgm:presLayoutVars>
          <dgm:chMax val="1"/>
          <dgm:bulletEnabled val="1"/>
        </dgm:presLayoutVars>
      </dgm:prSet>
      <dgm:spPr/>
    </dgm:pt>
    <dgm:pt modelId="{5D5F4EF8-1CEE-4647-B284-55C9C6140BA4}" type="pres">
      <dgm:prSet presAssocID="{ECB1CEEA-7262-4CFD-94C6-F4637525650C}" presName="descendantText" presStyleLbl="alignAcc1" presStyleIdx="2" presStyleCnt="3">
        <dgm:presLayoutVars>
          <dgm:bulletEnabled val="1"/>
        </dgm:presLayoutVars>
      </dgm:prSet>
      <dgm:spPr/>
    </dgm:pt>
  </dgm:ptLst>
  <dgm:cxnLst>
    <dgm:cxn modelId="{3692FA0C-9886-4E5C-8E05-B4D6F6815FED}" srcId="{ECB1CEEA-7262-4CFD-94C6-F4637525650C}" destId="{0F80308B-69B1-4991-8555-C738AC403B46}" srcOrd="1" destOrd="0" parTransId="{56E8B6BD-28AE-4932-9844-6E76C405C3B9}" sibTransId="{64D128B5-4DEC-4029-903A-39A4C81D8477}"/>
    <dgm:cxn modelId="{95EFDA18-2C4C-4376-80D6-FA26197B1F2A}" type="presOf" srcId="{0F80308B-69B1-4991-8555-C738AC403B46}" destId="{5D5F4EF8-1CEE-4647-B284-55C9C6140BA4}" srcOrd="0" destOrd="1" presId="urn:microsoft.com/office/officeart/2005/8/layout/chevron2"/>
    <dgm:cxn modelId="{3BD1AF27-9A3E-4648-BED6-EC457133DB79}" type="presOf" srcId="{7ED09C06-CA86-43C6-8E36-A4F8273C5EBC}" destId="{37C7D9A8-A77D-4D7A-813F-5CDB31783625}" srcOrd="0" destOrd="0" presId="urn:microsoft.com/office/officeart/2005/8/layout/chevron2"/>
    <dgm:cxn modelId="{F1739628-7F47-4545-B0E6-5E7C63431755}" srcId="{ECB1CEEA-7262-4CFD-94C6-F4637525650C}" destId="{835C890B-0236-4B58-87AD-53647FE811DD}" srcOrd="0" destOrd="0" parTransId="{CB4CF662-E646-4890-8174-FE3E945E3714}" sibTransId="{9C13FA64-3E7C-47D8-97B5-340A99327FED}"/>
    <dgm:cxn modelId="{8404F636-01FE-4E22-8D06-6B04A29B8612}" type="presOf" srcId="{5F6043B6-415E-49D7-BD6F-C8DEF829C648}" destId="{A434FA77-160E-4B9F-A423-8E0CB79CC3CD}" srcOrd="0" destOrd="0" presId="urn:microsoft.com/office/officeart/2005/8/layout/chevron2"/>
    <dgm:cxn modelId="{CD5C0D5E-D767-4BBA-AC79-776C72A4B325}" srcId="{4A79BE78-4E6E-4741-BA4A-C056BA5BAD8C}" destId="{4BC359FE-91FC-4E67-8581-4B7506422C17}" srcOrd="0" destOrd="0" parTransId="{564555E8-CA73-4877-A309-6AFFD07FC7BB}" sibTransId="{534FEF5E-06FB-4C08-B169-6FAF89589E28}"/>
    <dgm:cxn modelId="{7C13FC61-6DF2-4FBD-8DBD-81FA86EE65A9}" type="presOf" srcId="{4BC359FE-91FC-4E67-8581-4B7506422C17}" destId="{B9AD6F4D-7F51-435E-857C-A0E8C106073B}" srcOrd="0" destOrd="0" presId="urn:microsoft.com/office/officeart/2005/8/layout/chevron2"/>
    <dgm:cxn modelId="{FB4CB967-930D-4AC7-A7F0-7B6BF1157FE5}" type="presOf" srcId="{ECB1CEEA-7262-4CFD-94C6-F4637525650C}" destId="{EE902486-7195-4063-BD75-9901724921AD}" srcOrd="0" destOrd="0" presId="urn:microsoft.com/office/officeart/2005/8/layout/chevron2"/>
    <dgm:cxn modelId="{1951736A-C468-4AC8-A5D4-BFA5CD5D7AC9}" srcId="{7ED09C06-CA86-43C6-8E36-A4F8273C5EBC}" destId="{60A15439-2F80-4A16-873E-686C13EE789C}" srcOrd="0" destOrd="0" parTransId="{D6736FEE-90F2-4152-A96B-91CEB5621EB6}" sibTransId="{3B99B5C7-48FE-48C2-91E7-41E409280413}"/>
    <dgm:cxn modelId="{83B44D4B-5D46-4892-9EAB-C9A63673EC1A}" srcId="{4A79BE78-4E6E-4741-BA4A-C056BA5BAD8C}" destId="{BD043094-BE06-4ED1-8C5C-3F7555B70096}" srcOrd="1" destOrd="0" parTransId="{D79549D3-15B5-482A-89E5-600DF19BB4AC}" sibTransId="{C20B4401-47D7-4B84-B026-43E208F76961}"/>
    <dgm:cxn modelId="{0C1FD071-6B04-4A25-90C9-7A3A876A318F}" type="presOf" srcId="{60A15439-2F80-4A16-873E-686C13EE789C}" destId="{C2D704DF-1B71-4A39-850F-C95B06CFA2BB}" srcOrd="0" destOrd="0" presId="urn:microsoft.com/office/officeart/2005/8/layout/chevron2"/>
    <dgm:cxn modelId="{43FB2273-9329-4BBA-906B-255CD24524EE}" type="presOf" srcId="{BD043094-BE06-4ED1-8C5C-3F7555B70096}" destId="{B9AD6F4D-7F51-435E-857C-A0E8C106073B}" srcOrd="0" destOrd="1" presId="urn:microsoft.com/office/officeart/2005/8/layout/chevron2"/>
    <dgm:cxn modelId="{914F5D8A-CCEB-41A1-AF5D-4E3D0C6023A2}" srcId="{5F6043B6-415E-49D7-BD6F-C8DEF829C648}" destId="{4A79BE78-4E6E-4741-BA4A-C056BA5BAD8C}" srcOrd="0" destOrd="0" parTransId="{BA9EAB73-3CE7-4365-8B59-15E3095F505C}" sibTransId="{874CA343-CCA4-405F-9D94-1AA6CCD57B49}"/>
    <dgm:cxn modelId="{7945CF92-5C7A-448A-A498-C81D7C4DCD13}" type="presOf" srcId="{50DD4656-6751-4956-9385-31C1BE6EDC93}" destId="{C2D704DF-1B71-4A39-850F-C95B06CFA2BB}" srcOrd="0" destOrd="2" presId="urn:microsoft.com/office/officeart/2005/8/layout/chevron2"/>
    <dgm:cxn modelId="{6F915D93-62A6-49C0-8520-7192106B9F0F}" srcId="{7ED09C06-CA86-43C6-8E36-A4F8273C5EBC}" destId="{0922EB62-7F14-449D-9182-87B4E1DDBEE6}" srcOrd="1" destOrd="0" parTransId="{BE21633D-F075-4D22-AEC1-7269A0EF6C44}" sibTransId="{417C29F2-5B23-4D8F-B38E-F3B29257D28C}"/>
    <dgm:cxn modelId="{E654599F-37C1-41EA-AEC5-82E94584E5D9}" srcId="{7ED09C06-CA86-43C6-8E36-A4F8273C5EBC}" destId="{50DD4656-6751-4956-9385-31C1BE6EDC93}" srcOrd="2" destOrd="0" parTransId="{0ED0A752-8816-4775-8556-4E72CC05E364}" sibTransId="{8E715F75-6EBA-4B94-BBEE-4FCE0355E671}"/>
    <dgm:cxn modelId="{4F5103A5-6FFF-4CAB-9037-F5E4652D19B8}" type="presOf" srcId="{0922EB62-7F14-449D-9182-87B4E1DDBEE6}" destId="{C2D704DF-1B71-4A39-850F-C95B06CFA2BB}" srcOrd="0" destOrd="1" presId="urn:microsoft.com/office/officeart/2005/8/layout/chevron2"/>
    <dgm:cxn modelId="{73ABB2C5-51D1-4B18-9E57-D50B859EAB73}" type="presOf" srcId="{835C890B-0236-4B58-87AD-53647FE811DD}" destId="{5D5F4EF8-1CEE-4647-B284-55C9C6140BA4}" srcOrd="0" destOrd="0" presId="urn:microsoft.com/office/officeart/2005/8/layout/chevron2"/>
    <dgm:cxn modelId="{4E88DFC6-90F3-49F3-B8EF-37336ABE5FAB}" type="presOf" srcId="{4A79BE78-4E6E-4741-BA4A-C056BA5BAD8C}" destId="{FEF2497A-357C-4AEF-A247-FD66B510769C}" srcOrd="0" destOrd="0" presId="urn:microsoft.com/office/officeart/2005/8/layout/chevron2"/>
    <dgm:cxn modelId="{DA3C5ECD-614D-4F39-8950-009019BCDE86}" srcId="{5F6043B6-415E-49D7-BD6F-C8DEF829C648}" destId="{ECB1CEEA-7262-4CFD-94C6-F4637525650C}" srcOrd="2" destOrd="0" parTransId="{65F38855-E961-442C-B222-9157D0ACB2BD}" sibTransId="{39E1B2FE-21FD-4E76-A6FA-445D1533E3CD}"/>
    <dgm:cxn modelId="{1AF68CCE-8E08-48A3-8FAB-B6E8E986438B}" srcId="{5F6043B6-415E-49D7-BD6F-C8DEF829C648}" destId="{7ED09C06-CA86-43C6-8E36-A4F8273C5EBC}" srcOrd="1" destOrd="0" parTransId="{B955BAB5-6F5C-4153-A390-E01C94649DBF}" sibTransId="{41105528-3DD6-4A2F-8C77-67583E1FB92C}"/>
    <dgm:cxn modelId="{EA6CBC77-9BF3-49EA-9E84-0ACE2F88BD28}" type="presParOf" srcId="{A434FA77-160E-4B9F-A423-8E0CB79CC3CD}" destId="{3AC5448E-C445-45DA-BC98-A13283ED039B}" srcOrd="0" destOrd="0" presId="urn:microsoft.com/office/officeart/2005/8/layout/chevron2"/>
    <dgm:cxn modelId="{A99D0486-8CF7-48B5-B46F-441DB57411CA}" type="presParOf" srcId="{3AC5448E-C445-45DA-BC98-A13283ED039B}" destId="{FEF2497A-357C-4AEF-A247-FD66B510769C}" srcOrd="0" destOrd="0" presId="urn:microsoft.com/office/officeart/2005/8/layout/chevron2"/>
    <dgm:cxn modelId="{4F44C2A8-DAEF-436E-A309-17D8CFEDC5BB}" type="presParOf" srcId="{3AC5448E-C445-45DA-BC98-A13283ED039B}" destId="{B9AD6F4D-7F51-435E-857C-A0E8C106073B}" srcOrd="1" destOrd="0" presId="urn:microsoft.com/office/officeart/2005/8/layout/chevron2"/>
    <dgm:cxn modelId="{2078F081-34D5-4D5A-B293-447FC40EA707}" type="presParOf" srcId="{A434FA77-160E-4B9F-A423-8E0CB79CC3CD}" destId="{63F0B3A4-3A34-493D-8FDA-C0EAC7206EEA}" srcOrd="1" destOrd="0" presId="urn:microsoft.com/office/officeart/2005/8/layout/chevron2"/>
    <dgm:cxn modelId="{3DF7DFE3-837F-48C6-834F-B437932CE3A8}" type="presParOf" srcId="{A434FA77-160E-4B9F-A423-8E0CB79CC3CD}" destId="{7A2081B6-CC04-486C-AFAD-1F1E41D0877D}" srcOrd="2" destOrd="0" presId="urn:microsoft.com/office/officeart/2005/8/layout/chevron2"/>
    <dgm:cxn modelId="{EA20AE02-762C-418B-B630-6CBF1B3F756F}" type="presParOf" srcId="{7A2081B6-CC04-486C-AFAD-1F1E41D0877D}" destId="{37C7D9A8-A77D-4D7A-813F-5CDB31783625}" srcOrd="0" destOrd="0" presId="urn:microsoft.com/office/officeart/2005/8/layout/chevron2"/>
    <dgm:cxn modelId="{24C5B667-5E5F-4C89-9F79-C8FD827E9057}" type="presParOf" srcId="{7A2081B6-CC04-486C-AFAD-1F1E41D0877D}" destId="{C2D704DF-1B71-4A39-850F-C95B06CFA2BB}" srcOrd="1" destOrd="0" presId="urn:microsoft.com/office/officeart/2005/8/layout/chevron2"/>
    <dgm:cxn modelId="{A549969F-A242-472D-994D-375A6471C19F}" type="presParOf" srcId="{A434FA77-160E-4B9F-A423-8E0CB79CC3CD}" destId="{91B106CD-924C-4D10-851A-956EA69C41CF}" srcOrd="3" destOrd="0" presId="urn:microsoft.com/office/officeart/2005/8/layout/chevron2"/>
    <dgm:cxn modelId="{DD666B82-BB87-42FF-AC4F-8EA38367FA0A}" type="presParOf" srcId="{A434FA77-160E-4B9F-A423-8E0CB79CC3CD}" destId="{01F7F25D-8691-4E67-8B89-C1F84202E0FA}" srcOrd="4" destOrd="0" presId="urn:microsoft.com/office/officeart/2005/8/layout/chevron2"/>
    <dgm:cxn modelId="{7F2FFF70-A33D-4C17-B0E4-CF5D9DEBE844}" type="presParOf" srcId="{01F7F25D-8691-4E67-8B89-C1F84202E0FA}" destId="{EE902486-7195-4063-BD75-9901724921AD}" srcOrd="0" destOrd="0" presId="urn:microsoft.com/office/officeart/2005/8/layout/chevron2"/>
    <dgm:cxn modelId="{1A19DD33-0174-4FDE-8F7D-31E6FBEB9D09}" type="presParOf" srcId="{01F7F25D-8691-4E67-8B89-C1F84202E0FA}" destId="{5D5F4EF8-1CEE-4647-B284-55C9C6140BA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F2497A-357C-4AEF-A247-FD66B510769C}">
      <dsp:nvSpPr>
        <dsp:cNvPr id="0" name=""/>
        <dsp:cNvSpPr/>
      </dsp:nvSpPr>
      <dsp:spPr>
        <a:xfrm rot="5400000">
          <a:off x="-227207" y="231282"/>
          <a:ext cx="1514715" cy="1060300"/>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en-US" sz="2000" b="1" kern="1200" dirty="0"/>
        </a:p>
        <a:p>
          <a:pPr marL="0" lvl="0" indent="0" algn="ctr" defTabSz="889000">
            <a:lnSpc>
              <a:spcPct val="90000"/>
            </a:lnSpc>
            <a:spcBef>
              <a:spcPct val="0"/>
            </a:spcBef>
            <a:spcAft>
              <a:spcPct val="35000"/>
            </a:spcAft>
            <a:buNone/>
          </a:pPr>
          <a:r>
            <a:rPr lang="en-US" sz="2000" b="1" kern="1200" dirty="0"/>
            <a:t>1</a:t>
          </a:r>
        </a:p>
      </dsp:txBody>
      <dsp:txXfrm rot="-5400000">
        <a:off x="1" y="534224"/>
        <a:ext cx="1060300" cy="454415"/>
      </dsp:txXfrm>
    </dsp:sp>
    <dsp:sp modelId="{B9AD6F4D-7F51-435E-857C-A0E8C106073B}">
      <dsp:nvSpPr>
        <dsp:cNvPr id="0" name=""/>
        <dsp:cNvSpPr/>
      </dsp:nvSpPr>
      <dsp:spPr>
        <a:xfrm rot="5400000">
          <a:off x="3804746" y="-2744445"/>
          <a:ext cx="985082" cy="6473974"/>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Inspection</a:t>
          </a:r>
        </a:p>
        <a:p>
          <a:pPr marL="228600" lvl="1" indent="-228600" algn="l" defTabSz="889000">
            <a:lnSpc>
              <a:spcPct val="90000"/>
            </a:lnSpc>
            <a:spcBef>
              <a:spcPct val="0"/>
            </a:spcBef>
            <a:spcAft>
              <a:spcPct val="15000"/>
            </a:spcAft>
            <a:buChar char="•"/>
          </a:pPr>
          <a:r>
            <a:rPr lang="en-US" sz="2000" b="1" kern="1200" dirty="0"/>
            <a:t>Surveillance</a:t>
          </a:r>
        </a:p>
      </dsp:txBody>
      <dsp:txXfrm rot="-5400000">
        <a:off x="1060300" y="48089"/>
        <a:ext cx="6425886" cy="888906"/>
      </dsp:txXfrm>
    </dsp:sp>
    <dsp:sp modelId="{37C7D9A8-A77D-4D7A-813F-5CDB31783625}">
      <dsp:nvSpPr>
        <dsp:cNvPr id="0" name=""/>
        <dsp:cNvSpPr/>
      </dsp:nvSpPr>
      <dsp:spPr>
        <a:xfrm rot="5400000">
          <a:off x="-227207" y="1551062"/>
          <a:ext cx="1514715" cy="1060300"/>
        </a:xfrm>
        <a:prstGeom prst="chevron">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2</a:t>
          </a:r>
        </a:p>
      </dsp:txBody>
      <dsp:txXfrm rot="-5400000">
        <a:off x="1" y="1854004"/>
        <a:ext cx="1060300" cy="454415"/>
      </dsp:txXfrm>
    </dsp:sp>
    <dsp:sp modelId="{C2D704DF-1B71-4A39-850F-C95B06CFA2BB}">
      <dsp:nvSpPr>
        <dsp:cNvPr id="0" name=""/>
        <dsp:cNvSpPr/>
      </dsp:nvSpPr>
      <dsp:spPr>
        <a:xfrm rot="5400000">
          <a:off x="3805005" y="-1420849"/>
          <a:ext cx="984564" cy="6473974"/>
        </a:xfrm>
        <a:prstGeom prst="round2SameRect">
          <a:avLst/>
        </a:prstGeom>
        <a:solidFill>
          <a:schemeClr val="lt1">
            <a:alpha val="90000"/>
            <a:hueOff val="0"/>
            <a:satOff val="0"/>
            <a:lumOff val="0"/>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Sampling</a:t>
          </a:r>
        </a:p>
        <a:p>
          <a:pPr marL="228600" lvl="1" indent="-228600" algn="l" defTabSz="889000">
            <a:lnSpc>
              <a:spcPct val="90000"/>
            </a:lnSpc>
            <a:spcBef>
              <a:spcPct val="0"/>
            </a:spcBef>
            <a:spcAft>
              <a:spcPct val="15000"/>
            </a:spcAft>
            <a:buChar char="•"/>
          </a:pPr>
          <a:r>
            <a:rPr lang="en-US" sz="2000" b="1" kern="1200" dirty="0"/>
            <a:t>Testing</a:t>
          </a:r>
        </a:p>
        <a:p>
          <a:pPr marL="228600" lvl="1" indent="-228600" algn="l" defTabSz="889000">
            <a:lnSpc>
              <a:spcPct val="90000"/>
            </a:lnSpc>
            <a:spcBef>
              <a:spcPct val="0"/>
            </a:spcBef>
            <a:spcAft>
              <a:spcPct val="15000"/>
            </a:spcAft>
            <a:buChar char="•"/>
          </a:pPr>
          <a:r>
            <a:rPr lang="en-US" sz="2000" b="1" kern="1200" dirty="0"/>
            <a:t>Calibration</a:t>
          </a:r>
        </a:p>
      </dsp:txBody>
      <dsp:txXfrm rot="-5400000">
        <a:off x="1060300" y="1371918"/>
        <a:ext cx="6425912" cy="888440"/>
      </dsp:txXfrm>
    </dsp:sp>
    <dsp:sp modelId="{EE902486-7195-4063-BD75-9901724921AD}">
      <dsp:nvSpPr>
        <dsp:cNvPr id="0" name=""/>
        <dsp:cNvSpPr/>
      </dsp:nvSpPr>
      <dsp:spPr>
        <a:xfrm rot="5400000">
          <a:off x="-227207" y="2870842"/>
          <a:ext cx="1514715" cy="1060300"/>
        </a:xfrm>
        <a:prstGeom prst="chevron">
          <a:avLst/>
        </a:prstGeom>
        <a:blipFill rotWithShape="0">
          <a:blip xmlns:r="http://schemas.openxmlformats.org/officeDocument/2006/relationships" r:embed="rId1" cstate="print">
            <a:extLst>
              <a:ext uri="{28A0092B-C50C-407E-A947-70E740481C1C}">
                <a14:useLocalDpi xmlns:a14="http://schemas.microsoft.com/office/drawing/2010/main" val="0"/>
              </a:ext>
            </a:extLst>
          </a:blip>
          <a:srcRect/>
          <a:stretch>
            <a:fillRect t="-1000" b="-1000"/>
          </a:stretch>
        </a:blip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a:t>3</a:t>
          </a:r>
        </a:p>
      </dsp:txBody>
      <dsp:txXfrm rot="-5400000">
        <a:off x="1" y="3173784"/>
        <a:ext cx="1060300" cy="454415"/>
      </dsp:txXfrm>
    </dsp:sp>
    <dsp:sp modelId="{5D5F4EF8-1CEE-4647-B284-55C9C6140BA4}">
      <dsp:nvSpPr>
        <dsp:cNvPr id="0" name=""/>
        <dsp:cNvSpPr/>
      </dsp:nvSpPr>
      <dsp:spPr>
        <a:xfrm rot="5400000">
          <a:off x="3805005" y="-101069"/>
          <a:ext cx="984564" cy="6473974"/>
        </a:xfrm>
        <a:prstGeom prst="round2SameRect">
          <a:avLst/>
        </a:prstGeom>
        <a:solidFill>
          <a:schemeClr val="lt1">
            <a:alpha val="90000"/>
            <a:hueOff val="0"/>
            <a:satOff val="0"/>
            <a:lumOff val="0"/>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b="1" kern="1200" dirty="0"/>
            <a:t>Certification</a:t>
          </a:r>
        </a:p>
        <a:p>
          <a:pPr marL="228600" lvl="1" indent="-228600" algn="l" defTabSz="889000">
            <a:lnSpc>
              <a:spcPct val="90000"/>
            </a:lnSpc>
            <a:spcBef>
              <a:spcPct val="0"/>
            </a:spcBef>
            <a:spcAft>
              <a:spcPct val="15000"/>
            </a:spcAft>
            <a:buChar char="•"/>
          </a:pPr>
          <a:r>
            <a:rPr lang="en-US" sz="2000" b="1" kern="1200" dirty="0"/>
            <a:t>Laboratory Accreditation</a:t>
          </a:r>
        </a:p>
      </dsp:txBody>
      <dsp:txXfrm rot="-5400000">
        <a:off x="1060300" y="2691698"/>
        <a:ext cx="6425912" cy="88844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C72C92-D88E-4F42-9584-B9BE2426F277}" type="datetimeFigureOut">
              <a:rPr lang="en-NG" smtClean="0"/>
              <a:t>05/17/2025</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C90F8B-87BD-4893-BDC9-ABC458824D01}" type="slidenum">
              <a:rPr lang="en-NG" smtClean="0"/>
              <a:t>‹#›</a:t>
            </a:fld>
            <a:endParaRPr lang="en-NG"/>
          </a:p>
        </p:txBody>
      </p:sp>
    </p:spTree>
    <p:extLst>
      <p:ext uri="{BB962C8B-B14F-4D97-AF65-F5344CB8AC3E}">
        <p14:creationId xmlns:p14="http://schemas.microsoft.com/office/powerpoint/2010/main" val="2248603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A0B3-197E-72C4-20E8-1158DD2BECA5}"/>
              </a:ext>
            </a:extLst>
          </p:cNvPr>
          <p:cNvSpPr>
            <a:spLocks noGrp="1"/>
          </p:cNvSpPr>
          <p:nvPr>
            <p:ph type="ctrTitle" hasCustomPrompt="1"/>
          </p:nvPr>
        </p:nvSpPr>
        <p:spPr>
          <a:xfrm>
            <a:off x="1524000" y="1122363"/>
            <a:ext cx="9144000" cy="2387600"/>
          </a:xfrm>
          <a:blipFill dpi="0" rotWithShape="1">
            <a:blip r:embed="rId2">
              <a:alphaModFix amt="20000"/>
              <a:extLst>
                <a:ext uri="{28A0092B-C50C-407E-A947-70E740481C1C}">
                  <a14:useLocalDpi xmlns:a14="http://schemas.microsoft.com/office/drawing/2010/main" val="0"/>
                </a:ext>
              </a:extLst>
            </a:blip>
            <a:srcRect/>
            <a:stretch>
              <a:fillRect/>
            </a:stretch>
          </a:blipFill>
        </p:spPr>
        <p:txBody>
          <a:bodyPr anchor="b"/>
          <a:lstStyle>
            <a:lvl1pPr algn="ctr">
              <a:defRPr sz="6000"/>
            </a:lvl1pPr>
          </a:lstStyle>
          <a:p>
            <a:r>
              <a:rPr lang="en-US" dirty="0"/>
              <a:t>Laws establishing SON</a:t>
            </a:r>
            <a:endParaRPr lang="en-NG" dirty="0"/>
          </a:p>
        </p:txBody>
      </p:sp>
      <p:sp>
        <p:nvSpPr>
          <p:cNvPr id="3" name="Subtitle 2">
            <a:extLst>
              <a:ext uri="{FF2B5EF4-FFF2-40B4-BE49-F238E27FC236}">
                <a16:creationId xmlns:a16="http://schemas.microsoft.com/office/drawing/2014/main" id="{F5B58073-65C7-26D4-5DF5-B4579AFF4903}"/>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Establishing Acts No. 56 of 1971 as amended which undergoes several amendment 1984, 1990, 2015</a:t>
            </a:r>
            <a:endParaRPr lang="en-NG" dirty="0"/>
          </a:p>
        </p:txBody>
      </p:sp>
      <p:pic>
        <p:nvPicPr>
          <p:cNvPr id="7" name="Picture 6">
            <a:extLst>
              <a:ext uri="{FF2B5EF4-FFF2-40B4-BE49-F238E27FC236}">
                <a16:creationId xmlns:a16="http://schemas.microsoft.com/office/drawing/2014/main" id="{1D1752D3-165B-62C6-8158-6B4ADD0F682E}"/>
              </a:ext>
            </a:extLst>
          </p:cNvPr>
          <p:cNvPicPr>
            <a:picLocks noChangeAspect="1"/>
          </p:cNvPicPr>
          <p:nvPr userDrawn="1"/>
        </p:nvPicPr>
        <p:blipFill>
          <a:blip r:embed="rId3"/>
          <a:stretch>
            <a:fillRect/>
          </a:stretch>
        </p:blipFill>
        <p:spPr>
          <a:xfrm>
            <a:off x="0" y="5882555"/>
            <a:ext cx="1444877" cy="975445"/>
          </a:xfrm>
          <a:prstGeom prst="rect">
            <a:avLst/>
          </a:prstGeom>
        </p:spPr>
      </p:pic>
      <p:pic>
        <p:nvPicPr>
          <p:cNvPr id="8" name="Picture 7">
            <a:extLst>
              <a:ext uri="{FF2B5EF4-FFF2-40B4-BE49-F238E27FC236}">
                <a16:creationId xmlns:a16="http://schemas.microsoft.com/office/drawing/2014/main" id="{10090292-73EE-9965-9EBC-4E6FA474D41B}"/>
              </a:ext>
            </a:extLst>
          </p:cNvPr>
          <p:cNvPicPr>
            <a:picLocks noChangeAspect="1"/>
          </p:cNvPicPr>
          <p:nvPr userDrawn="1"/>
        </p:nvPicPr>
        <p:blipFill>
          <a:blip r:embed="rId4"/>
          <a:stretch>
            <a:fillRect/>
          </a:stretch>
        </p:blipFill>
        <p:spPr>
          <a:xfrm>
            <a:off x="1431627" y="5881354"/>
            <a:ext cx="10760373" cy="908383"/>
          </a:xfrm>
          <a:prstGeom prst="rect">
            <a:avLst/>
          </a:prstGeom>
        </p:spPr>
      </p:pic>
    </p:spTree>
    <p:extLst>
      <p:ext uri="{BB962C8B-B14F-4D97-AF65-F5344CB8AC3E}">
        <p14:creationId xmlns:p14="http://schemas.microsoft.com/office/powerpoint/2010/main" val="4179843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49336-146B-1E53-0982-2477CE8160D5}"/>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DD0E431A-38D9-2CBF-C20B-043CEB038D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9E30DD17-8119-CD92-D5A9-6C6F8AB77459}"/>
              </a:ext>
            </a:extLst>
          </p:cNvPr>
          <p:cNvSpPr>
            <a:spLocks noGrp="1"/>
          </p:cNvSpPr>
          <p:nvPr>
            <p:ph type="dt" sz="half" idx="10"/>
          </p:nvPr>
        </p:nvSpPr>
        <p:spPr/>
        <p:txBody>
          <a:bodyPr/>
          <a:lstStyle/>
          <a:p>
            <a:fld id="{50B9C675-81B9-48C0-B8A3-754905F603F9}" type="datetimeFigureOut">
              <a:rPr lang="en-NG" smtClean="0"/>
              <a:t>05/17/2025</a:t>
            </a:fld>
            <a:endParaRPr lang="en-NG"/>
          </a:p>
        </p:txBody>
      </p:sp>
      <p:sp>
        <p:nvSpPr>
          <p:cNvPr id="5" name="Footer Placeholder 4">
            <a:extLst>
              <a:ext uri="{FF2B5EF4-FFF2-40B4-BE49-F238E27FC236}">
                <a16:creationId xmlns:a16="http://schemas.microsoft.com/office/drawing/2014/main" id="{88D68E5E-2A1D-2594-2F9B-B4B821688C16}"/>
              </a:ext>
            </a:extLst>
          </p:cNvPr>
          <p:cNvSpPr>
            <a:spLocks noGrp="1"/>
          </p:cNvSpPr>
          <p:nvPr>
            <p:ph type="ftr" sz="quarter" idx="11"/>
          </p:nvPr>
        </p:nvSpPr>
        <p:spPr/>
        <p:txBody>
          <a:bodyPr/>
          <a:lstStyle/>
          <a:p>
            <a:endParaRPr lang="en-NG" dirty="0"/>
          </a:p>
        </p:txBody>
      </p:sp>
      <p:sp>
        <p:nvSpPr>
          <p:cNvPr id="6" name="Slide Number Placeholder 5">
            <a:extLst>
              <a:ext uri="{FF2B5EF4-FFF2-40B4-BE49-F238E27FC236}">
                <a16:creationId xmlns:a16="http://schemas.microsoft.com/office/drawing/2014/main" id="{BE919E81-6DCD-51DC-D489-C9F5CB12F666}"/>
              </a:ext>
            </a:extLst>
          </p:cNvPr>
          <p:cNvSpPr>
            <a:spLocks noGrp="1"/>
          </p:cNvSpPr>
          <p:nvPr>
            <p:ph type="sldNum" sz="quarter" idx="12"/>
          </p:nvPr>
        </p:nvSpPr>
        <p:spPr/>
        <p:txBody>
          <a:bodyPr/>
          <a:lstStyle/>
          <a:p>
            <a:fld id="{F309A963-294E-4C52-B4C6-18F0E2CA0AF7}" type="slidenum">
              <a:rPr lang="en-NG" smtClean="0"/>
              <a:t>‹#›</a:t>
            </a:fld>
            <a:endParaRPr lang="en-NG"/>
          </a:p>
        </p:txBody>
      </p:sp>
    </p:spTree>
    <p:extLst>
      <p:ext uri="{BB962C8B-B14F-4D97-AF65-F5344CB8AC3E}">
        <p14:creationId xmlns:p14="http://schemas.microsoft.com/office/powerpoint/2010/main" val="1802769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D7280-5852-3CCD-E5A1-D1396631A6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G"/>
          </a:p>
        </p:txBody>
      </p:sp>
      <p:sp>
        <p:nvSpPr>
          <p:cNvPr id="3" name="Text Placeholder 2">
            <a:extLst>
              <a:ext uri="{FF2B5EF4-FFF2-40B4-BE49-F238E27FC236}">
                <a16:creationId xmlns:a16="http://schemas.microsoft.com/office/drawing/2014/main" id="{A0C231BA-1CE5-5026-BCC0-4A0B348B5C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FACCC9-7C2A-B329-05C2-5E9D1B36DCEA}"/>
              </a:ext>
            </a:extLst>
          </p:cNvPr>
          <p:cNvSpPr>
            <a:spLocks noGrp="1"/>
          </p:cNvSpPr>
          <p:nvPr>
            <p:ph type="dt" sz="half" idx="10"/>
          </p:nvPr>
        </p:nvSpPr>
        <p:spPr/>
        <p:txBody>
          <a:bodyPr/>
          <a:lstStyle/>
          <a:p>
            <a:fld id="{50B9C675-81B9-48C0-B8A3-754905F603F9}" type="datetimeFigureOut">
              <a:rPr lang="en-NG" smtClean="0"/>
              <a:t>05/17/2025</a:t>
            </a:fld>
            <a:endParaRPr lang="en-NG"/>
          </a:p>
        </p:txBody>
      </p:sp>
      <p:sp>
        <p:nvSpPr>
          <p:cNvPr id="5" name="Footer Placeholder 4">
            <a:extLst>
              <a:ext uri="{FF2B5EF4-FFF2-40B4-BE49-F238E27FC236}">
                <a16:creationId xmlns:a16="http://schemas.microsoft.com/office/drawing/2014/main" id="{0554DE20-6B18-2DBA-ECA6-30C30C64F9F0}"/>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57B06ECF-4E97-4F30-C55D-71791439FAE8}"/>
              </a:ext>
            </a:extLst>
          </p:cNvPr>
          <p:cNvSpPr>
            <a:spLocks noGrp="1"/>
          </p:cNvSpPr>
          <p:nvPr>
            <p:ph type="sldNum" sz="quarter" idx="12"/>
          </p:nvPr>
        </p:nvSpPr>
        <p:spPr/>
        <p:txBody>
          <a:bodyPr/>
          <a:lstStyle/>
          <a:p>
            <a:fld id="{F309A963-294E-4C52-B4C6-18F0E2CA0AF7}" type="slidenum">
              <a:rPr lang="en-NG" smtClean="0"/>
              <a:t>‹#›</a:t>
            </a:fld>
            <a:endParaRPr lang="en-NG"/>
          </a:p>
        </p:txBody>
      </p:sp>
    </p:spTree>
    <p:extLst>
      <p:ext uri="{BB962C8B-B14F-4D97-AF65-F5344CB8AC3E}">
        <p14:creationId xmlns:p14="http://schemas.microsoft.com/office/powerpoint/2010/main" val="460923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B995E-ADC6-A835-F49D-83A2DA9B8EFA}"/>
              </a:ext>
            </a:extLst>
          </p:cNvPr>
          <p:cNvSpPr>
            <a:spLocks noGrp="1"/>
          </p:cNvSpPr>
          <p:nvPr>
            <p:ph type="title"/>
          </p:nvPr>
        </p:nvSpPr>
        <p:spPr/>
        <p:txBody>
          <a:bodyPr/>
          <a:lstStyle/>
          <a:p>
            <a:r>
              <a:rPr lang="en-US"/>
              <a:t>Click to edit Master title style</a:t>
            </a:r>
            <a:endParaRPr lang="en-NG"/>
          </a:p>
        </p:txBody>
      </p:sp>
      <p:sp>
        <p:nvSpPr>
          <p:cNvPr id="3" name="Content Placeholder 2">
            <a:extLst>
              <a:ext uri="{FF2B5EF4-FFF2-40B4-BE49-F238E27FC236}">
                <a16:creationId xmlns:a16="http://schemas.microsoft.com/office/drawing/2014/main" id="{FFD1E0A3-0D3F-883F-C4B5-55B76216FE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Content Placeholder 3">
            <a:extLst>
              <a:ext uri="{FF2B5EF4-FFF2-40B4-BE49-F238E27FC236}">
                <a16:creationId xmlns:a16="http://schemas.microsoft.com/office/drawing/2014/main" id="{1BEA98B7-ECDA-7EC0-4292-9AD5D430C0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Date Placeholder 4">
            <a:extLst>
              <a:ext uri="{FF2B5EF4-FFF2-40B4-BE49-F238E27FC236}">
                <a16:creationId xmlns:a16="http://schemas.microsoft.com/office/drawing/2014/main" id="{23C31FC6-B54F-E6A9-CA15-F291AFC571A8}"/>
              </a:ext>
            </a:extLst>
          </p:cNvPr>
          <p:cNvSpPr>
            <a:spLocks noGrp="1"/>
          </p:cNvSpPr>
          <p:nvPr>
            <p:ph type="dt" sz="half" idx="10"/>
          </p:nvPr>
        </p:nvSpPr>
        <p:spPr/>
        <p:txBody>
          <a:bodyPr/>
          <a:lstStyle/>
          <a:p>
            <a:fld id="{50B9C675-81B9-48C0-B8A3-754905F603F9}" type="datetimeFigureOut">
              <a:rPr lang="en-NG" smtClean="0"/>
              <a:t>05/17/2025</a:t>
            </a:fld>
            <a:endParaRPr lang="en-NG"/>
          </a:p>
        </p:txBody>
      </p:sp>
      <p:sp>
        <p:nvSpPr>
          <p:cNvPr id="6" name="Footer Placeholder 5">
            <a:extLst>
              <a:ext uri="{FF2B5EF4-FFF2-40B4-BE49-F238E27FC236}">
                <a16:creationId xmlns:a16="http://schemas.microsoft.com/office/drawing/2014/main" id="{15810CB1-F9B6-5391-0D92-9AE8AE2D7239}"/>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04B038AC-E6EC-C3DC-E10A-952D63E8F985}"/>
              </a:ext>
            </a:extLst>
          </p:cNvPr>
          <p:cNvSpPr>
            <a:spLocks noGrp="1"/>
          </p:cNvSpPr>
          <p:nvPr>
            <p:ph type="sldNum" sz="quarter" idx="12"/>
          </p:nvPr>
        </p:nvSpPr>
        <p:spPr/>
        <p:txBody>
          <a:bodyPr/>
          <a:lstStyle/>
          <a:p>
            <a:fld id="{F309A963-294E-4C52-B4C6-18F0E2CA0AF7}" type="slidenum">
              <a:rPr lang="en-NG" smtClean="0"/>
              <a:t>‹#›</a:t>
            </a:fld>
            <a:endParaRPr lang="en-NG"/>
          </a:p>
        </p:txBody>
      </p:sp>
    </p:spTree>
    <p:extLst>
      <p:ext uri="{BB962C8B-B14F-4D97-AF65-F5344CB8AC3E}">
        <p14:creationId xmlns:p14="http://schemas.microsoft.com/office/powerpoint/2010/main" val="718397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5FDD3-402B-0641-69FB-C2975C118747}"/>
              </a:ext>
            </a:extLst>
          </p:cNvPr>
          <p:cNvSpPr>
            <a:spLocks noGrp="1"/>
          </p:cNvSpPr>
          <p:nvPr>
            <p:ph type="title"/>
          </p:nvPr>
        </p:nvSpPr>
        <p:spPr>
          <a:xfrm>
            <a:off x="839788" y="365125"/>
            <a:ext cx="10515600" cy="1325563"/>
          </a:xfrm>
        </p:spPr>
        <p:txBody>
          <a:bodyPr/>
          <a:lstStyle/>
          <a:p>
            <a:r>
              <a:rPr lang="en-US"/>
              <a:t>Click to edit Master title style</a:t>
            </a:r>
            <a:endParaRPr lang="en-NG"/>
          </a:p>
        </p:txBody>
      </p:sp>
      <p:sp>
        <p:nvSpPr>
          <p:cNvPr id="3" name="Text Placeholder 2">
            <a:extLst>
              <a:ext uri="{FF2B5EF4-FFF2-40B4-BE49-F238E27FC236}">
                <a16:creationId xmlns:a16="http://schemas.microsoft.com/office/drawing/2014/main" id="{DB9E619A-8EB4-FD03-1CF8-D89A09896C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293684-FC92-E1ED-1C51-761EF224BB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5" name="Text Placeholder 4">
            <a:extLst>
              <a:ext uri="{FF2B5EF4-FFF2-40B4-BE49-F238E27FC236}">
                <a16:creationId xmlns:a16="http://schemas.microsoft.com/office/drawing/2014/main" id="{9C1AA222-F6A8-9548-9480-B19288328F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590158-693F-8680-DF95-163A913470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7" name="Date Placeholder 6">
            <a:extLst>
              <a:ext uri="{FF2B5EF4-FFF2-40B4-BE49-F238E27FC236}">
                <a16:creationId xmlns:a16="http://schemas.microsoft.com/office/drawing/2014/main" id="{DA879B2F-329B-EF5D-1936-ADF02ACE8695}"/>
              </a:ext>
            </a:extLst>
          </p:cNvPr>
          <p:cNvSpPr>
            <a:spLocks noGrp="1"/>
          </p:cNvSpPr>
          <p:nvPr>
            <p:ph type="dt" sz="half" idx="10"/>
          </p:nvPr>
        </p:nvSpPr>
        <p:spPr/>
        <p:txBody>
          <a:bodyPr/>
          <a:lstStyle/>
          <a:p>
            <a:fld id="{50B9C675-81B9-48C0-B8A3-754905F603F9}" type="datetimeFigureOut">
              <a:rPr lang="en-NG" smtClean="0"/>
              <a:t>05/17/2025</a:t>
            </a:fld>
            <a:endParaRPr lang="en-NG"/>
          </a:p>
        </p:txBody>
      </p:sp>
      <p:sp>
        <p:nvSpPr>
          <p:cNvPr id="8" name="Footer Placeholder 7">
            <a:extLst>
              <a:ext uri="{FF2B5EF4-FFF2-40B4-BE49-F238E27FC236}">
                <a16:creationId xmlns:a16="http://schemas.microsoft.com/office/drawing/2014/main" id="{3D5EB2DB-5481-8109-947D-71ED0F3771ED}"/>
              </a:ext>
            </a:extLst>
          </p:cNvPr>
          <p:cNvSpPr>
            <a:spLocks noGrp="1"/>
          </p:cNvSpPr>
          <p:nvPr>
            <p:ph type="ftr" sz="quarter" idx="11"/>
          </p:nvPr>
        </p:nvSpPr>
        <p:spPr/>
        <p:txBody>
          <a:bodyPr/>
          <a:lstStyle/>
          <a:p>
            <a:endParaRPr lang="en-NG"/>
          </a:p>
        </p:txBody>
      </p:sp>
      <p:sp>
        <p:nvSpPr>
          <p:cNvPr id="9" name="Slide Number Placeholder 8">
            <a:extLst>
              <a:ext uri="{FF2B5EF4-FFF2-40B4-BE49-F238E27FC236}">
                <a16:creationId xmlns:a16="http://schemas.microsoft.com/office/drawing/2014/main" id="{2A9A95E6-3B93-8264-DADD-403709D999C2}"/>
              </a:ext>
            </a:extLst>
          </p:cNvPr>
          <p:cNvSpPr>
            <a:spLocks noGrp="1"/>
          </p:cNvSpPr>
          <p:nvPr>
            <p:ph type="sldNum" sz="quarter" idx="12"/>
          </p:nvPr>
        </p:nvSpPr>
        <p:spPr/>
        <p:txBody>
          <a:bodyPr/>
          <a:lstStyle/>
          <a:p>
            <a:fld id="{F309A963-294E-4C52-B4C6-18F0E2CA0AF7}" type="slidenum">
              <a:rPr lang="en-NG" smtClean="0"/>
              <a:t>‹#›</a:t>
            </a:fld>
            <a:endParaRPr lang="en-NG"/>
          </a:p>
        </p:txBody>
      </p:sp>
    </p:spTree>
    <p:extLst>
      <p:ext uri="{BB962C8B-B14F-4D97-AF65-F5344CB8AC3E}">
        <p14:creationId xmlns:p14="http://schemas.microsoft.com/office/powerpoint/2010/main" val="1733236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F1288-12B2-F01A-F559-85A5FB4F23F6}"/>
              </a:ext>
            </a:extLst>
          </p:cNvPr>
          <p:cNvSpPr>
            <a:spLocks noGrp="1"/>
          </p:cNvSpPr>
          <p:nvPr>
            <p:ph type="title"/>
          </p:nvPr>
        </p:nvSpPr>
        <p:spPr/>
        <p:txBody>
          <a:bodyPr/>
          <a:lstStyle/>
          <a:p>
            <a:r>
              <a:rPr lang="en-US"/>
              <a:t>Click to edit Master title style</a:t>
            </a:r>
            <a:endParaRPr lang="en-NG"/>
          </a:p>
        </p:txBody>
      </p:sp>
      <p:sp>
        <p:nvSpPr>
          <p:cNvPr id="7" name="Text Placeholder 6">
            <a:extLst>
              <a:ext uri="{FF2B5EF4-FFF2-40B4-BE49-F238E27FC236}">
                <a16:creationId xmlns:a16="http://schemas.microsoft.com/office/drawing/2014/main" id="{176B65E4-A687-BB49-E1C1-054B1493E481}"/>
              </a:ext>
            </a:extLst>
          </p:cNvPr>
          <p:cNvSpPr>
            <a:spLocks noGrp="1"/>
          </p:cNvSpPr>
          <p:nvPr>
            <p:ph type="body" sz="quarter" idx="10"/>
          </p:nvPr>
        </p:nvSpPr>
        <p:spPr>
          <a:xfrm>
            <a:off x="2435224" y="2343150"/>
            <a:ext cx="5403957" cy="245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Tree>
    <p:extLst>
      <p:ext uri="{BB962C8B-B14F-4D97-AF65-F5344CB8AC3E}">
        <p14:creationId xmlns:p14="http://schemas.microsoft.com/office/powerpoint/2010/main" val="4238884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7C3C58-D669-191B-50AD-B6AC025ACBD0}"/>
              </a:ext>
            </a:extLst>
          </p:cNvPr>
          <p:cNvSpPr>
            <a:spLocks noGrp="1"/>
          </p:cNvSpPr>
          <p:nvPr>
            <p:ph type="dt" sz="half" idx="10"/>
          </p:nvPr>
        </p:nvSpPr>
        <p:spPr/>
        <p:txBody>
          <a:bodyPr/>
          <a:lstStyle/>
          <a:p>
            <a:fld id="{50B9C675-81B9-48C0-B8A3-754905F603F9}" type="datetimeFigureOut">
              <a:rPr lang="en-NG" smtClean="0"/>
              <a:t>05/17/2025</a:t>
            </a:fld>
            <a:endParaRPr lang="en-NG"/>
          </a:p>
        </p:txBody>
      </p:sp>
      <p:sp>
        <p:nvSpPr>
          <p:cNvPr id="3" name="Footer Placeholder 2">
            <a:extLst>
              <a:ext uri="{FF2B5EF4-FFF2-40B4-BE49-F238E27FC236}">
                <a16:creationId xmlns:a16="http://schemas.microsoft.com/office/drawing/2014/main" id="{F76CED68-773C-E959-5AC2-7DE587DD5313}"/>
              </a:ext>
            </a:extLst>
          </p:cNvPr>
          <p:cNvSpPr>
            <a:spLocks noGrp="1"/>
          </p:cNvSpPr>
          <p:nvPr>
            <p:ph type="ftr" sz="quarter" idx="11"/>
          </p:nvPr>
        </p:nvSpPr>
        <p:spPr/>
        <p:txBody>
          <a:bodyPr/>
          <a:lstStyle/>
          <a:p>
            <a:endParaRPr lang="en-NG"/>
          </a:p>
        </p:txBody>
      </p:sp>
      <p:sp>
        <p:nvSpPr>
          <p:cNvPr id="4" name="Slide Number Placeholder 3">
            <a:extLst>
              <a:ext uri="{FF2B5EF4-FFF2-40B4-BE49-F238E27FC236}">
                <a16:creationId xmlns:a16="http://schemas.microsoft.com/office/drawing/2014/main" id="{C35D8EE7-C35B-25C4-229B-6DA19E4F6D3A}"/>
              </a:ext>
            </a:extLst>
          </p:cNvPr>
          <p:cNvSpPr>
            <a:spLocks noGrp="1"/>
          </p:cNvSpPr>
          <p:nvPr>
            <p:ph type="sldNum" sz="quarter" idx="12"/>
          </p:nvPr>
        </p:nvSpPr>
        <p:spPr/>
        <p:txBody>
          <a:bodyPr/>
          <a:lstStyle/>
          <a:p>
            <a:fld id="{F309A963-294E-4C52-B4C6-18F0E2CA0AF7}" type="slidenum">
              <a:rPr lang="en-NG" smtClean="0"/>
              <a:t>‹#›</a:t>
            </a:fld>
            <a:endParaRPr lang="en-NG"/>
          </a:p>
        </p:txBody>
      </p:sp>
    </p:spTree>
    <p:extLst>
      <p:ext uri="{BB962C8B-B14F-4D97-AF65-F5344CB8AC3E}">
        <p14:creationId xmlns:p14="http://schemas.microsoft.com/office/powerpoint/2010/main" val="208463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007B3-700A-7EE1-3EA0-B3274AD791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Content Placeholder 2">
            <a:extLst>
              <a:ext uri="{FF2B5EF4-FFF2-40B4-BE49-F238E27FC236}">
                <a16:creationId xmlns:a16="http://schemas.microsoft.com/office/drawing/2014/main" id="{96849CD1-162E-6E4F-A5DF-08FC11EF66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Text Placeholder 3">
            <a:extLst>
              <a:ext uri="{FF2B5EF4-FFF2-40B4-BE49-F238E27FC236}">
                <a16:creationId xmlns:a16="http://schemas.microsoft.com/office/drawing/2014/main" id="{0AD71051-97B4-6C12-C544-8C68931FC9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5558C5-ECD8-822C-CCC7-AAD057E98028}"/>
              </a:ext>
            </a:extLst>
          </p:cNvPr>
          <p:cNvSpPr>
            <a:spLocks noGrp="1"/>
          </p:cNvSpPr>
          <p:nvPr>
            <p:ph type="dt" sz="half" idx="10"/>
          </p:nvPr>
        </p:nvSpPr>
        <p:spPr/>
        <p:txBody>
          <a:bodyPr/>
          <a:lstStyle/>
          <a:p>
            <a:fld id="{50B9C675-81B9-48C0-B8A3-754905F603F9}" type="datetimeFigureOut">
              <a:rPr lang="en-NG" smtClean="0"/>
              <a:t>05/17/2025</a:t>
            </a:fld>
            <a:endParaRPr lang="en-NG"/>
          </a:p>
        </p:txBody>
      </p:sp>
      <p:sp>
        <p:nvSpPr>
          <p:cNvPr id="6" name="Footer Placeholder 5">
            <a:extLst>
              <a:ext uri="{FF2B5EF4-FFF2-40B4-BE49-F238E27FC236}">
                <a16:creationId xmlns:a16="http://schemas.microsoft.com/office/drawing/2014/main" id="{7FC60C6E-37FF-740A-3382-ACED6EF249A0}"/>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335BB3A3-7FC2-5E87-5185-F6EECCBF805A}"/>
              </a:ext>
            </a:extLst>
          </p:cNvPr>
          <p:cNvSpPr>
            <a:spLocks noGrp="1"/>
          </p:cNvSpPr>
          <p:nvPr>
            <p:ph type="sldNum" sz="quarter" idx="12"/>
          </p:nvPr>
        </p:nvSpPr>
        <p:spPr/>
        <p:txBody>
          <a:bodyPr/>
          <a:lstStyle/>
          <a:p>
            <a:fld id="{F309A963-294E-4C52-B4C6-18F0E2CA0AF7}" type="slidenum">
              <a:rPr lang="en-NG" smtClean="0"/>
              <a:t>‹#›</a:t>
            </a:fld>
            <a:endParaRPr lang="en-NG"/>
          </a:p>
        </p:txBody>
      </p:sp>
    </p:spTree>
    <p:extLst>
      <p:ext uri="{BB962C8B-B14F-4D97-AF65-F5344CB8AC3E}">
        <p14:creationId xmlns:p14="http://schemas.microsoft.com/office/powerpoint/2010/main" val="382524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223CF-BF7D-4F4F-B633-42E1DCEEA7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G"/>
          </a:p>
        </p:txBody>
      </p:sp>
      <p:sp>
        <p:nvSpPr>
          <p:cNvPr id="3" name="Picture Placeholder 2">
            <a:extLst>
              <a:ext uri="{FF2B5EF4-FFF2-40B4-BE49-F238E27FC236}">
                <a16:creationId xmlns:a16="http://schemas.microsoft.com/office/drawing/2014/main" id="{37758B92-BB3D-E676-4CA5-773E026CF2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G"/>
          </a:p>
        </p:txBody>
      </p:sp>
      <p:sp>
        <p:nvSpPr>
          <p:cNvPr id="4" name="Text Placeholder 3">
            <a:extLst>
              <a:ext uri="{FF2B5EF4-FFF2-40B4-BE49-F238E27FC236}">
                <a16:creationId xmlns:a16="http://schemas.microsoft.com/office/drawing/2014/main" id="{E91A7EDC-80FC-279E-01CF-4C80874BE4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004605-331D-5B75-539C-8BC6F4E487FD}"/>
              </a:ext>
            </a:extLst>
          </p:cNvPr>
          <p:cNvSpPr>
            <a:spLocks noGrp="1"/>
          </p:cNvSpPr>
          <p:nvPr>
            <p:ph type="dt" sz="half" idx="10"/>
          </p:nvPr>
        </p:nvSpPr>
        <p:spPr/>
        <p:txBody>
          <a:bodyPr/>
          <a:lstStyle/>
          <a:p>
            <a:fld id="{50B9C675-81B9-48C0-B8A3-754905F603F9}" type="datetimeFigureOut">
              <a:rPr lang="en-NG" smtClean="0"/>
              <a:t>05/17/2025</a:t>
            </a:fld>
            <a:endParaRPr lang="en-NG"/>
          </a:p>
        </p:txBody>
      </p:sp>
      <p:sp>
        <p:nvSpPr>
          <p:cNvPr id="6" name="Footer Placeholder 5">
            <a:extLst>
              <a:ext uri="{FF2B5EF4-FFF2-40B4-BE49-F238E27FC236}">
                <a16:creationId xmlns:a16="http://schemas.microsoft.com/office/drawing/2014/main" id="{1DA54249-18B1-C9D0-5230-110BC5C2AA6F}"/>
              </a:ext>
            </a:extLst>
          </p:cNvPr>
          <p:cNvSpPr>
            <a:spLocks noGrp="1"/>
          </p:cNvSpPr>
          <p:nvPr>
            <p:ph type="ftr" sz="quarter" idx="11"/>
          </p:nvPr>
        </p:nvSpPr>
        <p:spPr/>
        <p:txBody>
          <a:bodyPr/>
          <a:lstStyle/>
          <a:p>
            <a:endParaRPr lang="en-NG"/>
          </a:p>
        </p:txBody>
      </p:sp>
      <p:sp>
        <p:nvSpPr>
          <p:cNvPr id="7" name="Slide Number Placeholder 6">
            <a:extLst>
              <a:ext uri="{FF2B5EF4-FFF2-40B4-BE49-F238E27FC236}">
                <a16:creationId xmlns:a16="http://schemas.microsoft.com/office/drawing/2014/main" id="{E641D830-41B5-E7C8-B9B5-5E3E85F50624}"/>
              </a:ext>
            </a:extLst>
          </p:cNvPr>
          <p:cNvSpPr>
            <a:spLocks noGrp="1"/>
          </p:cNvSpPr>
          <p:nvPr>
            <p:ph type="sldNum" sz="quarter" idx="12"/>
          </p:nvPr>
        </p:nvSpPr>
        <p:spPr/>
        <p:txBody>
          <a:bodyPr/>
          <a:lstStyle/>
          <a:p>
            <a:fld id="{F309A963-294E-4C52-B4C6-18F0E2CA0AF7}" type="slidenum">
              <a:rPr lang="en-NG" smtClean="0"/>
              <a:t>‹#›</a:t>
            </a:fld>
            <a:endParaRPr lang="en-NG"/>
          </a:p>
        </p:txBody>
      </p:sp>
    </p:spTree>
    <p:extLst>
      <p:ext uri="{BB962C8B-B14F-4D97-AF65-F5344CB8AC3E}">
        <p14:creationId xmlns:p14="http://schemas.microsoft.com/office/powerpoint/2010/main" val="1982594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DE3ED-070B-B7BD-A5D1-3213CA4C3875}"/>
              </a:ext>
            </a:extLst>
          </p:cNvPr>
          <p:cNvSpPr>
            <a:spLocks noGrp="1"/>
          </p:cNvSpPr>
          <p:nvPr>
            <p:ph type="title"/>
          </p:nvPr>
        </p:nvSpPr>
        <p:spPr/>
        <p:txBody>
          <a:bodyPr/>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7C4696E7-56E6-862A-279A-B44C89CBA8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4F3A9ED2-F7E2-0C92-D876-A2310EE4E8FF}"/>
              </a:ext>
            </a:extLst>
          </p:cNvPr>
          <p:cNvSpPr>
            <a:spLocks noGrp="1"/>
          </p:cNvSpPr>
          <p:nvPr>
            <p:ph type="dt" sz="half" idx="10"/>
          </p:nvPr>
        </p:nvSpPr>
        <p:spPr/>
        <p:txBody>
          <a:bodyPr/>
          <a:lstStyle/>
          <a:p>
            <a:fld id="{50B9C675-81B9-48C0-B8A3-754905F603F9}" type="datetimeFigureOut">
              <a:rPr lang="en-NG" smtClean="0"/>
              <a:t>05/17/2025</a:t>
            </a:fld>
            <a:endParaRPr lang="en-NG"/>
          </a:p>
        </p:txBody>
      </p:sp>
      <p:sp>
        <p:nvSpPr>
          <p:cNvPr id="5" name="Footer Placeholder 4">
            <a:extLst>
              <a:ext uri="{FF2B5EF4-FFF2-40B4-BE49-F238E27FC236}">
                <a16:creationId xmlns:a16="http://schemas.microsoft.com/office/drawing/2014/main" id="{CD9F1089-C920-B1D9-3F81-6524FF9AFFF9}"/>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7390E58D-1482-1C55-9A7F-F48346E5B93B}"/>
              </a:ext>
            </a:extLst>
          </p:cNvPr>
          <p:cNvSpPr>
            <a:spLocks noGrp="1"/>
          </p:cNvSpPr>
          <p:nvPr>
            <p:ph type="sldNum" sz="quarter" idx="12"/>
          </p:nvPr>
        </p:nvSpPr>
        <p:spPr/>
        <p:txBody>
          <a:bodyPr/>
          <a:lstStyle/>
          <a:p>
            <a:fld id="{F309A963-294E-4C52-B4C6-18F0E2CA0AF7}" type="slidenum">
              <a:rPr lang="en-NG" smtClean="0"/>
              <a:t>‹#›</a:t>
            </a:fld>
            <a:endParaRPr lang="en-NG"/>
          </a:p>
        </p:txBody>
      </p:sp>
    </p:spTree>
    <p:extLst>
      <p:ext uri="{BB962C8B-B14F-4D97-AF65-F5344CB8AC3E}">
        <p14:creationId xmlns:p14="http://schemas.microsoft.com/office/powerpoint/2010/main" val="1962034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C91D7D-7DE5-BB8A-268A-8377E61E84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G"/>
          </a:p>
        </p:txBody>
      </p:sp>
      <p:sp>
        <p:nvSpPr>
          <p:cNvPr id="3" name="Vertical Text Placeholder 2">
            <a:extLst>
              <a:ext uri="{FF2B5EF4-FFF2-40B4-BE49-F238E27FC236}">
                <a16:creationId xmlns:a16="http://schemas.microsoft.com/office/drawing/2014/main" id="{4F0FD524-B7B7-0DC4-899F-F29A75FB35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4" name="Date Placeholder 3">
            <a:extLst>
              <a:ext uri="{FF2B5EF4-FFF2-40B4-BE49-F238E27FC236}">
                <a16:creationId xmlns:a16="http://schemas.microsoft.com/office/drawing/2014/main" id="{DC9BCB09-2C50-DC1F-E05F-0B171BB52B56}"/>
              </a:ext>
            </a:extLst>
          </p:cNvPr>
          <p:cNvSpPr>
            <a:spLocks noGrp="1"/>
          </p:cNvSpPr>
          <p:nvPr>
            <p:ph type="dt" sz="half" idx="10"/>
          </p:nvPr>
        </p:nvSpPr>
        <p:spPr/>
        <p:txBody>
          <a:bodyPr/>
          <a:lstStyle/>
          <a:p>
            <a:fld id="{50B9C675-81B9-48C0-B8A3-754905F603F9}" type="datetimeFigureOut">
              <a:rPr lang="en-NG" smtClean="0"/>
              <a:t>05/17/2025</a:t>
            </a:fld>
            <a:endParaRPr lang="en-NG"/>
          </a:p>
        </p:txBody>
      </p:sp>
      <p:sp>
        <p:nvSpPr>
          <p:cNvPr id="5" name="Footer Placeholder 4">
            <a:extLst>
              <a:ext uri="{FF2B5EF4-FFF2-40B4-BE49-F238E27FC236}">
                <a16:creationId xmlns:a16="http://schemas.microsoft.com/office/drawing/2014/main" id="{00D13FB6-CD04-829E-15E6-37B993C22BAC}"/>
              </a:ext>
            </a:extLst>
          </p:cNvPr>
          <p:cNvSpPr>
            <a:spLocks noGrp="1"/>
          </p:cNvSpPr>
          <p:nvPr>
            <p:ph type="ftr" sz="quarter" idx="11"/>
          </p:nvPr>
        </p:nvSpPr>
        <p:spPr/>
        <p:txBody>
          <a:bodyPr/>
          <a:lstStyle/>
          <a:p>
            <a:endParaRPr lang="en-NG"/>
          </a:p>
        </p:txBody>
      </p:sp>
      <p:sp>
        <p:nvSpPr>
          <p:cNvPr id="6" name="Slide Number Placeholder 5">
            <a:extLst>
              <a:ext uri="{FF2B5EF4-FFF2-40B4-BE49-F238E27FC236}">
                <a16:creationId xmlns:a16="http://schemas.microsoft.com/office/drawing/2014/main" id="{D3FC465C-21EA-EC8A-AD0A-DCA5CCE5A4E2}"/>
              </a:ext>
            </a:extLst>
          </p:cNvPr>
          <p:cNvSpPr>
            <a:spLocks noGrp="1"/>
          </p:cNvSpPr>
          <p:nvPr>
            <p:ph type="sldNum" sz="quarter" idx="12"/>
          </p:nvPr>
        </p:nvSpPr>
        <p:spPr/>
        <p:txBody>
          <a:bodyPr/>
          <a:lstStyle/>
          <a:p>
            <a:fld id="{F309A963-294E-4C52-B4C6-18F0E2CA0AF7}" type="slidenum">
              <a:rPr lang="en-NG" smtClean="0"/>
              <a:t>‹#›</a:t>
            </a:fld>
            <a:endParaRPr lang="en-NG"/>
          </a:p>
        </p:txBody>
      </p:sp>
    </p:spTree>
    <p:extLst>
      <p:ext uri="{BB962C8B-B14F-4D97-AF65-F5344CB8AC3E}">
        <p14:creationId xmlns:p14="http://schemas.microsoft.com/office/powerpoint/2010/main" val="1969917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50"/>
            </a:gs>
            <a:gs pos="47000">
              <a:schemeClr val="bg1"/>
            </a:gs>
            <a:gs pos="63200">
              <a:schemeClr val="bg1"/>
            </a:gs>
            <a:gs pos="100000">
              <a:schemeClr val="accent6">
                <a:lumMod val="60000"/>
                <a:lumOff val="4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05EFDB-B264-F2B9-D14B-BAE7E9B555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NG" dirty="0"/>
          </a:p>
        </p:txBody>
      </p:sp>
      <p:sp>
        <p:nvSpPr>
          <p:cNvPr id="3" name="Text Placeholder 2">
            <a:extLst>
              <a:ext uri="{FF2B5EF4-FFF2-40B4-BE49-F238E27FC236}">
                <a16:creationId xmlns:a16="http://schemas.microsoft.com/office/drawing/2014/main" id="{4D0823FE-C690-53FC-8287-A7C5FA946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G" dirty="0"/>
          </a:p>
        </p:txBody>
      </p:sp>
      <p:sp>
        <p:nvSpPr>
          <p:cNvPr id="4" name="Date Placeholder 3">
            <a:extLst>
              <a:ext uri="{FF2B5EF4-FFF2-40B4-BE49-F238E27FC236}">
                <a16:creationId xmlns:a16="http://schemas.microsoft.com/office/drawing/2014/main" id="{D20CC8C9-AC5B-55A5-343A-85E3092073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B9C675-81B9-48C0-B8A3-754905F603F9}" type="datetimeFigureOut">
              <a:rPr lang="en-NG" smtClean="0"/>
              <a:t>05/17/2025</a:t>
            </a:fld>
            <a:endParaRPr lang="en-NG"/>
          </a:p>
        </p:txBody>
      </p:sp>
      <p:sp>
        <p:nvSpPr>
          <p:cNvPr id="5" name="Footer Placeholder 4">
            <a:extLst>
              <a:ext uri="{FF2B5EF4-FFF2-40B4-BE49-F238E27FC236}">
                <a16:creationId xmlns:a16="http://schemas.microsoft.com/office/drawing/2014/main" id="{00B995E9-20C3-CC14-E8C3-5E5A675A45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G"/>
          </a:p>
        </p:txBody>
      </p:sp>
      <p:sp>
        <p:nvSpPr>
          <p:cNvPr id="6" name="Slide Number Placeholder 5">
            <a:extLst>
              <a:ext uri="{FF2B5EF4-FFF2-40B4-BE49-F238E27FC236}">
                <a16:creationId xmlns:a16="http://schemas.microsoft.com/office/drawing/2014/main" id="{DB9578A2-ED78-0B78-9772-72BCC002FD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9A963-294E-4C52-B4C6-18F0E2CA0AF7}" type="slidenum">
              <a:rPr lang="en-NG" smtClean="0"/>
              <a:t>‹#›</a:t>
            </a:fld>
            <a:endParaRPr lang="en-NG"/>
          </a:p>
        </p:txBody>
      </p:sp>
      <p:pic>
        <p:nvPicPr>
          <p:cNvPr id="7" name="Picture 6">
            <a:extLst>
              <a:ext uri="{FF2B5EF4-FFF2-40B4-BE49-F238E27FC236}">
                <a16:creationId xmlns:a16="http://schemas.microsoft.com/office/drawing/2014/main" id="{CE0A0CA1-7158-B611-7E0E-73E96EB35F03}"/>
              </a:ext>
            </a:extLst>
          </p:cNvPr>
          <p:cNvPicPr>
            <a:picLocks/>
          </p:cNvPicPr>
          <p:nvPr userDrawn="1"/>
        </p:nvPicPr>
        <p:blipFill>
          <a:blip r:embed="rId13"/>
          <a:stretch>
            <a:fillRect/>
          </a:stretch>
        </p:blipFill>
        <p:spPr>
          <a:xfrm>
            <a:off x="1126779" y="5902158"/>
            <a:ext cx="11065221" cy="975445"/>
          </a:xfrm>
          <a:prstGeom prst="rect">
            <a:avLst/>
          </a:prstGeom>
          <a:effectLst>
            <a:reflection blurRad="12700" stA="60000" endPos="21000" dist="50800" dir="5400000" sy="-100000" algn="bl" rotWithShape="0"/>
          </a:effectLst>
        </p:spPr>
      </p:pic>
      <p:pic>
        <p:nvPicPr>
          <p:cNvPr id="8" name="Picture 7">
            <a:extLst>
              <a:ext uri="{FF2B5EF4-FFF2-40B4-BE49-F238E27FC236}">
                <a16:creationId xmlns:a16="http://schemas.microsoft.com/office/drawing/2014/main" id="{7F546A02-09A4-26F4-3337-BC7D7B666633}"/>
              </a:ext>
            </a:extLst>
          </p:cNvPr>
          <p:cNvPicPr>
            <a:picLocks noChangeAspect="1"/>
          </p:cNvPicPr>
          <p:nvPr userDrawn="1"/>
        </p:nvPicPr>
        <p:blipFill>
          <a:blip r:embed="rId14"/>
          <a:stretch>
            <a:fillRect/>
          </a:stretch>
        </p:blipFill>
        <p:spPr>
          <a:xfrm>
            <a:off x="0" y="5902158"/>
            <a:ext cx="1444877" cy="975445"/>
          </a:xfrm>
          <a:prstGeom prst="rect">
            <a:avLst/>
          </a:prstGeom>
        </p:spPr>
      </p:pic>
    </p:spTree>
    <p:extLst>
      <p:ext uri="{BB962C8B-B14F-4D97-AF65-F5344CB8AC3E}">
        <p14:creationId xmlns:p14="http://schemas.microsoft.com/office/powerpoint/2010/main" val="35733717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9BFF21-7C3E-062A-6387-66C647CE0A49}"/>
              </a:ext>
            </a:extLst>
          </p:cNvPr>
          <p:cNvPicPr>
            <a:picLocks noChangeAspect="1"/>
          </p:cNvPicPr>
          <p:nvPr/>
        </p:nvPicPr>
        <p:blipFill>
          <a:blip r:embed="rId2"/>
          <a:stretch>
            <a:fillRect/>
          </a:stretch>
        </p:blipFill>
        <p:spPr>
          <a:xfrm>
            <a:off x="0" y="487680"/>
            <a:ext cx="12191999" cy="5303520"/>
          </a:xfrm>
          <a:prstGeom prst="rect">
            <a:avLst/>
          </a:prstGeom>
        </p:spPr>
      </p:pic>
      <p:sp>
        <p:nvSpPr>
          <p:cNvPr id="11" name="TextBox 10">
            <a:extLst>
              <a:ext uri="{FF2B5EF4-FFF2-40B4-BE49-F238E27FC236}">
                <a16:creationId xmlns:a16="http://schemas.microsoft.com/office/drawing/2014/main" id="{6153C5F3-FE64-E949-0DE9-02BD50A1AB55}"/>
              </a:ext>
            </a:extLst>
          </p:cNvPr>
          <p:cNvSpPr txBox="1"/>
          <p:nvPr/>
        </p:nvSpPr>
        <p:spPr>
          <a:xfrm>
            <a:off x="1209676" y="2004000"/>
            <a:ext cx="9210674" cy="4022640"/>
          </a:xfrm>
          <a:prstGeom prst="rect">
            <a:avLst/>
          </a:prstGeom>
          <a:noFill/>
        </p:spPr>
        <p:txBody>
          <a:bodyPr wrap="square">
            <a:spAutoFit/>
          </a:bodyPr>
          <a:lstStyle/>
          <a:p>
            <a:r>
              <a:rPr kumimoji="0" lang="en-US" sz="4000" b="0" i="0" u="none" strike="noStrike" kern="1200" cap="none" spc="0" normalizeH="0" baseline="0" noProof="0" dirty="0">
                <a:ln>
                  <a:noFill/>
                </a:ln>
                <a:solidFill>
                  <a:prstClr val="black"/>
                </a:solidFill>
                <a:effectLst/>
                <a:uLnTx/>
                <a:uFillTx/>
                <a:latin typeface="Calibri"/>
                <a:ea typeface="+mj-ea"/>
                <a:cs typeface="+mj-cs"/>
              </a:rPr>
              <a:t>Sustainable Water Resources Management in Nigeria: The Role of Standards </a:t>
            </a:r>
            <a:r>
              <a:rPr kumimoji="0" lang="en-US" sz="4000" b="0" i="0" u="none" strike="noStrike" kern="1200" cap="none" spc="0" normalizeH="0" baseline="0" noProof="0" dirty="0" err="1">
                <a:ln>
                  <a:noFill/>
                </a:ln>
                <a:solidFill>
                  <a:prstClr val="black"/>
                </a:solidFill>
                <a:effectLst/>
                <a:uLnTx/>
                <a:uFillTx/>
                <a:latin typeface="Calibri"/>
                <a:ea typeface="+mj-ea"/>
                <a:cs typeface="+mj-cs"/>
              </a:rPr>
              <a:t>Organisation</a:t>
            </a:r>
            <a:r>
              <a:rPr kumimoji="0" lang="en-US" sz="4000" b="0" i="0" u="none" strike="noStrike" kern="1200" cap="none" spc="0" normalizeH="0" baseline="0" noProof="0" dirty="0">
                <a:ln>
                  <a:noFill/>
                </a:ln>
                <a:solidFill>
                  <a:prstClr val="black"/>
                </a:solidFill>
                <a:effectLst/>
                <a:uLnTx/>
                <a:uFillTx/>
                <a:latin typeface="Calibri"/>
                <a:ea typeface="+mj-ea"/>
                <a:cs typeface="+mj-cs"/>
              </a:rPr>
              <a:t> of Nigeria (SON)</a:t>
            </a:r>
          </a:p>
          <a:p>
            <a:endParaRPr lang="en-US" sz="4000" dirty="0">
              <a:solidFill>
                <a:prstClr val="black"/>
              </a:solidFill>
              <a:latin typeface="Calibri"/>
              <a:ea typeface="+mj-ea"/>
              <a:cs typeface="+mj-cs"/>
            </a:endParaRPr>
          </a:p>
          <a:p>
            <a:pPr marL="0" marR="0" lvl="0" indent="0" algn="ctr" defTabSz="457200" rtl="0" eaLnBrk="1" fontAlgn="auto" latinLnBrk="0" hangingPunct="1">
              <a:lnSpc>
                <a:spcPct val="100000"/>
              </a:lnSpc>
              <a:spcBef>
                <a:spcPct val="20000"/>
              </a:spcBef>
              <a:spcAft>
                <a:spcPts val="600"/>
              </a:spcAft>
              <a:buClr>
                <a:srgbClr val="83992A"/>
              </a:buClr>
              <a:buSzPct val="115000"/>
              <a:buFont typeface="Arial"/>
              <a:buNone/>
              <a:tabLst/>
              <a:defRPr/>
            </a:pPr>
            <a:r>
              <a:rPr kumimoji="0" lang="en-US" sz="2100" b="1" i="0" u="none" strike="noStrike" kern="1200" cap="none" spc="0" normalizeH="0" baseline="0" noProof="0" dirty="0">
                <a:ln>
                  <a:noFill/>
                </a:ln>
                <a:solidFill>
                  <a:srgbClr val="C00000"/>
                </a:solidFill>
                <a:effectLst/>
                <a:uLnTx/>
                <a:uFillTx/>
                <a:latin typeface="Garamond" panose="02020404030301010803"/>
                <a:ea typeface="+mn-ea"/>
                <a:cs typeface="+mn-cs"/>
              </a:rPr>
              <a:t>Yixing China</a:t>
            </a:r>
          </a:p>
          <a:p>
            <a:pPr marL="0" marR="0" lvl="0" indent="0" algn="ctr" defTabSz="457200" rtl="0" eaLnBrk="1" fontAlgn="auto" latinLnBrk="0" hangingPunct="1">
              <a:lnSpc>
                <a:spcPct val="100000"/>
              </a:lnSpc>
              <a:spcBef>
                <a:spcPct val="20000"/>
              </a:spcBef>
              <a:spcAft>
                <a:spcPts val="600"/>
              </a:spcAft>
              <a:buClr>
                <a:srgbClr val="83992A"/>
              </a:buClr>
              <a:buSzPct val="115000"/>
              <a:buFont typeface="Arial"/>
              <a:buNone/>
              <a:tabLst/>
              <a:defRPr/>
            </a:pPr>
            <a:r>
              <a:rPr kumimoji="0" lang="en-US" sz="2100" b="1" i="0" u="none" strike="noStrike" kern="1200" cap="none" spc="0" normalizeH="0" baseline="0" noProof="0" dirty="0">
                <a:ln>
                  <a:noFill/>
                </a:ln>
                <a:solidFill>
                  <a:srgbClr val="C00000"/>
                </a:solidFill>
                <a:effectLst/>
                <a:uLnTx/>
                <a:uFillTx/>
                <a:latin typeface="Garamond" panose="02020404030301010803"/>
                <a:ea typeface="+mn-ea"/>
                <a:cs typeface="+mn-cs"/>
              </a:rPr>
              <a:t>19</a:t>
            </a:r>
            <a:r>
              <a:rPr kumimoji="0" lang="en-US" sz="2100" b="1" i="0" u="none" strike="noStrike" kern="1200" cap="none" spc="0" normalizeH="0" baseline="30000" noProof="0" dirty="0">
                <a:ln>
                  <a:noFill/>
                </a:ln>
                <a:solidFill>
                  <a:srgbClr val="C00000"/>
                </a:solidFill>
                <a:effectLst/>
                <a:uLnTx/>
                <a:uFillTx/>
                <a:latin typeface="Garamond" panose="02020404030301010803"/>
                <a:ea typeface="+mn-ea"/>
                <a:cs typeface="+mn-cs"/>
              </a:rPr>
              <a:t>th</a:t>
            </a:r>
            <a:r>
              <a:rPr kumimoji="0" lang="en-US" sz="2100" b="1" i="0" u="none" strike="noStrike" kern="1200" cap="none" spc="0" normalizeH="0" baseline="0" noProof="0" dirty="0">
                <a:ln>
                  <a:noFill/>
                </a:ln>
                <a:solidFill>
                  <a:srgbClr val="C00000"/>
                </a:solidFill>
                <a:effectLst/>
                <a:uLnTx/>
                <a:uFillTx/>
                <a:latin typeface="Garamond" panose="02020404030301010803"/>
                <a:ea typeface="+mn-ea"/>
                <a:cs typeface="+mn-cs"/>
              </a:rPr>
              <a:t> May, 2025</a:t>
            </a:r>
            <a:br>
              <a:rPr kumimoji="0" lang="en-US" sz="4000" b="0" i="0" u="none" strike="noStrike" kern="1200" cap="none" spc="0" normalizeH="0" baseline="0" noProof="0" dirty="0">
                <a:ln>
                  <a:noFill/>
                </a:ln>
                <a:solidFill>
                  <a:prstClr val="black"/>
                </a:solidFill>
                <a:effectLst/>
                <a:uLnTx/>
                <a:uFillTx/>
                <a:latin typeface="Calibri"/>
                <a:ea typeface="+mj-ea"/>
                <a:cs typeface="+mj-cs"/>
              </a:rPr>
            </a:br>
            <a:endParaRPr lang="en-US" sz="4000" dirty="0"/>
          </a:p>
        </p:txBody>
      </p:sp>
    </p:spTree>
    <p:extLst>
      <p:ext uri="{BB962C8B-B14F-4D97-AF65-F5344CB8AC3E}">
        <p14:creationId xmlns:p14="http://schemas.microsoft.com/office/powerpoint/2010/main" val="712977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3F886-55E8-64E1-8986-A47ABAABF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0632C0-1AFD-247E-0841-B3A7D802371C}"/>
              </a:ext>
            </a:extLst>
          </p:cNvPr>
          <p:cNvSpPr>
            <a:spLocks noGrp="1"/>
          </p:cNvSpPr>
          <p:nvPr>
            <p:ph type="title"/>
          </p:nvPr>
        </p:nvSpPr>
        <p:spPr>
          <a:xfrm>
            <a:off x="838200" y="76201"/>
            <a:ext cx="10515600" cy="1133474"/>
          </a:xfrm>
        </p:spPr>
        <p:txBody>
          <a:bodyPr/>
          <a:lstStyle/>
          <a:p>
            <a:br>
              <a:rPr kumimoji="0" lang="en-US" sz="24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br>
            <a:r>
              <a:rPr kumimoji="0" lang="en-US" sz="24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t> </a:t>
            </a:r>
            <a:r>
              <a:rPr kumimoji="0" lang="en-US" sz="27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t>INTRODUCTION</a:t>
            </a:r>
            <a:endParaRPr lang="en-NG" dirty="0"/>
          </a:p>
        </p:txBody>
      </p:sp>
      <p:sp>
        <p:nvSpPr>
          <p:cNvPr id="3" name="Content Placeholder 2">
            <a:extLst>
              <a:ext uri="{FF2B5EF4-FFF2-40B4-BE49-F238E27FC236}">
                <a16:creationId xmlns:a16="http://schemas.microsoft.com/office/drawing/2014/main" id="{75919C84-E909-B789-F61E-4C8F5C22ECD0}"/>
              </a:ext>
            </a:extLst>
          </p:cNvPr>
          <p:cNvSpPr>
            <a:spLocks noGrp="1"/>
          </p:cNvSpPr>
          <p:nvPr>
            <p:ph idx="1"/>
          </p:nvPr>
        </p:nvSpPr>
        <p:spPr>
          <a:xfrm>
            <a:off x="228601" y="960012"/>
            <a:ext cx="6143624" cy="4897862"/>
          </a:xfrm>
        </p:spPr>
        <p:txBody>
          <a:bodyPr>
            <a:normAutofit fontScale="70000" lnSpcReduction="20000"/>
          </a:bodyPr>
          <a:lstStyle/>
          <a:p>
            <a:pPr marL="109728" marR="0" lvl="0" indent="0" algn="l" defTabSz="914400" rtl="0" eaLnBrk="1" fontAlgn="auto" latinLnBrk="0" hangingPunct="1">
              <a:lnSpc>
                <a:spcPct val="100000"/>
              </a:lnSpc>
              <a:spcBef>
                <a:spcPts val="400"/>
              </a:spcBef>
              <a:spcAft>
                <a:spcPts val="0"/>
              </a:spcAft>
              <a:buClr>
                <a:srgbClr val="2DA2BF"/>
              </a:buClr>
              <a:buSzPct val="68000"/>
              <a:buFont typeface="Wingdings 3"/>
              <a:buNone/>
              <a:tabLst/>
              <a:defRPr/>
            </a:pPr>
            <a:endParaRPr kumimoji="0" lang="en-US" sz="2200" b="0" i="0" u="none" strike="noStrike" kern="1200" cap="none" spc="0" normalizeH="0" baseline="0" noProof="0" dirty="0">
              <a:ln>
                <a:noFill/>
              </a:ln>
              <a:solidFill>
                <a:prstClr val="black"/>
              </a:solidFill>
              <a:effectLst/>
              <a:uLnTx/>
              <a:uFillTx/>
              <a:latin typeface="Lucida Sans Unicode" pitchFamily="34" charset="0"/>
              <a:ea typeface="+mn-ea"/>
              <a:cs typeface="Lucida Sans Unicode" pitchFamily="34" charset="0"/>
            </a:endParaRPr>
          </a:p>
          <a:p>
            <a:pPr marL="342900" lvl="0" indent="-342900" algn="just" defTabSz="457200">
              <a:lnSpc>
                <a:spcPct val="100000"/>
              </a:lnSpc>
              <a:spcBef>
                <a:spcPct val="20000"/>
              </a:spcBef>
              <a:buFont typeface="Arial"/>
              <a:buChar char="•"/>
            </a:pPr>
            <a:r>
              <a:rPr lang="en-US" sz="3400" dirty="0">
                <a:solidFill>
                  <a:prstClr val="black"/>
                </a:solidFill>
              </a:rPr>
              <a:t>Nigeria, located in sub-tropical Africa with a population of over 200 million, faces growing challenges in water accessibility due to global climate change, variability in rainfall, and rising temperatures. As a developing country, it experiences significant stress in providing clean water to its population.</a:t>
            </a:r>
          </a:p>
          <a:p>
            <a:pPr marL="342900" lvl="0" indent="-342900" algn="just" defTabSz="457200">
              <a:lnSpc>
                <a:spcPct val="100000"/>
              </a:lnSpc>
              <a:spcBef>
                <a:spcPct val="20000"/>
              </a:spcBef>
              <a:buFont typeface="Arial"/>
              <a:buChar char="•"/>
            </a:pPr>
            <a:r>
              <a:rPr lang="en-US" sz="3400" dirty="0">
                <a:solidFill>
                  <a:prstClr val="black"/>
                </a:solidFill>
              </a:rPr>
              <a:t>Freshwater bodies constitute about 13% of the total land area. Nigeria withdraws approximately 4.357% of its total renewable water resources annually, with a groundwater production estimated at 87,000 million cubic meters per year.</a:t>
            </a:r>
            <a:br>
              <a:rPr lang="en-US" sz="3400" dirty="0">
                <a:solidFill>
                  <a:prstClr val="black"/>
                </a:solidFill>
              </a:rPr>
            </a:br>
            <a:endParaRPr kumimoji="0" lang="en-US" sz="3400" b="0" i="0" u="none" strike="noStrike" kern="1200" cap="none" spc="0" normalizeH="0" baseline="0" noProof="0" dirty="0">
              <a:ln>
                <a:noFill/>
              </a:ln>
              <a:solidFill>
                <a:prstClr val="black"/>
              </a:solidFill>
              <a:effectLst/>
              <a:uLnTx/>
              <a:uFillTx/>
              <a:latin typeface="Lucida Sans Unicode" pitchFamily="34" charset="0"/>
              <a:ea typeface="+mn-ea"/>
              <a:cs typeface="Lucida Sans Unicode" pitchFamily="34" charset="0"/>
            </a:endParaRPr>
          </a:p>
          <a:p>
            <a:pPr marL="0" indent="0">
              <a:buNone/>
            </a:pPr>
            <a:endParaRPr lang="en-US" dirty="0"/>
          </a:p>
          <a:p>
            <a:pPr lvl="1">
              <a:buFont typeface="Wingdings" panose="05000000000000000000" pitchFamily="2" charset="2"/>
              <a:buChar char="q"/>
            </a:pPr>
            <a:endParaRPr lang="en-US" dirty="0"/>
          </a:p>
          <a:p>
            <a:pPr lvl="1"/>
            <a:endParaRPr lang="en-US" dirty="0"/>
          </a:p>
        </p:txBody>
      </p:sp>
      <p:pic>
        <p:nvPicPr>
          <p:cNvPr id="5" name="Content Placeholder 5">
            <a:extLst>
              <a:ext uri="{FF2B5EF4-FFF2-40B4-BE49-F238E27FC236}">
                <a16:creationId xmlns:a16="http://schemas.microsoft.com/office/drawing/2014/main" id="{6B265766-4388-E3CC-9055-25102463A93A}"/>
              </a:ext>
            </a:extLst>
          </p:cNvPr>
          <p:cNvPicPr>
            <a:picLocks noChangeAspect="1"/>
          </p:cNvPicPr>
          <p:nvPr/>
        </p:nvPicPr>
        <p:blipFill>
          <a:blip r:embed="rId2"/>
          <a:stretch>
            <a:fillRect/>
          </a:stretch>
        </p:blipFill>
        <p:spPr>
          <a:xfrm>
            <a:off x="6715760" y="0"/>
            <a:ext cx="5476240" cy="5821478"/>
          </a:xfrm>
          <a:prstGeom prst="rect">
            <a:avLst/>
          </a:prstGeom>
        </p:spPr>
      </p:pic>
    </p:spTree>
    <p:extLst>
      <p:ext uri="{BB962C8B-B14F-4D97-AF65-F5344CB8AC3E}">
        <p14:creationId xmlns:p14="http://schemas.microsoft.com/office/powerpoint/2010/main" val="3962620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7C5C4-B68F-E7A7-74DF-937955382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1B65D-6AAF-F575-EBD5-9229D8713A9B}"/>
              </a:ext>
            </a:extLst>
          </p:cNvPr>
          <p:cNvSpPr>
            <a:spLocks noGrp="1"/>
          </p:cNvSpPr>
          <p:nvPr>
            <p:ph type="title"/>
          </p:nvPr>
        </p:nvSpPr>
        <p:spPr>
          <a:xfrm>
            <a:off x="838200" y="76201"/>
            <a:ext cx="10515600" cy="1133474"/>
          </a:xfrm>
        </p:spPr>
        <p:txBody>
          <a:bodyPr/>
          <a:lstStyle/>
          <a:p>
            <a:br>
              <a:rPr kumimoji="0" lang="en-US" sz="24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br>
            <a:r>
              <a:rPr kumimoji="0" lang="en-US" sz="24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t> </a:t>
            </a:r>
            <a:r>
              <a:rPr kumimoji="0" lang="en-US" sz="27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t>INTRODUCTION CONTI….</a:t>
            </a:r>
            <a:endParaRPr lang="en-NG" dirty="0"/>
          </a:p>
        </p:txBody>
      </p:sp>
      <p:sp>
        <p:nvSpPr>
          <p:cNvPr id="3" name="Content Placeholder 2">
            <a:extLst>
              <a:ext uri="{FF2B5EF4-FFF2-40B4-BE49-F238E27FC236}">
                <a16:creationId xmlns:a16="http://schemas.microsoft.com/office/drawing/2014/main" id="{3F596697-3B78-2BE2-F70A-981944914376}"/>
              </a:ext>
            </a:extLst>
          </p:cNvPr>
          <p:cNvSpPr>
            <a:spLocks noGrp="1"/>
          </p:cNvSpPr>
          <p:nvPr>
            <p:ph idx="1"/>
          </p:nvPr>
        </p:nvSpPr>
        <p:spPr>
          <a:xfrm>
            <a:off x="228600" y="960012"/>
            <a:ext cx="11963399" cy="4897862"/>
          </a:xfrm>
        </p:spPr>
        <p:txBody>
          <a:bodyPr>
            <a:normAutofit fontScale="92500"/>
          </a:bodyPr>
          <a:lstStyle/>
          <a:p>
            <a:pPr marL="109728" marR="0" lvl="0" indent="0" algn="l" defTabSz="914400" rtl="0" eaLnBrk="1" fontAlgn="auto" latinLnBrk="0" hangingPunct="1">
              <a:lnSpc>
                <a:spcPct val="100000"/>
              </a:lnSpc>
              <a:spcBef>
                <a:spcPts val="400"/>
              </a:spcBef>
              <a:spcAft>
                <a:spcPts val="0"/>
              </a:spcAft>
              <a:buClr>
                <a:srgbClr val="2DA2BF"/>
              </a:buClr>
              <a:buSzPct val="68000"/>
              <a:buFont typeface="Wingdings 3"/>
              <a:buNone/>
              <a:tabLst/>
              <a:defRPr/>
            </a:pPr>
            <a:endParaRPr kumimoji="0" lang="en-US" sz="2200" b="0" i="0" u="none" strike="noStrike" kern="1200" cap="none" spc="0" normalizeH="0" baseline="0" noProof="0" dirty="0">
              <a:ln>
                <a:noFill/>
              </a:ln>
              <a:solidFill>
                <a:prstClr val="black"/>
              </a:solidFill>
              <a:effectLst/>
              <a:uLnTx/>
              <a:uFillTx/>
              <a:latin typeface="Lucida Sans Unicode" pitchFamily="34" charset="0"/>
              <a:ea typeface="+mn-ea"/>
              <a:cs typeface="Lucida Sans Unicode" pitchFamily="34" charset="0"/>
            </a:endParaRPr>
          </a:p>
          <a:p>
            <a:pPr marL="342900" lvl="0" indent="-342900" algn="just" defTabSz="457200">
              <a:lnSpc>
                <a:spcPct val="100000"/>
              </a:lnSpc>
              <a:spcBef>
                <a:spcPct val="20000"/>
              </a:spcBef>
              <a:buFont typeface="Arial"/>
              <a:buChar char="•"/>
            </a:pPr>
            <a:r>
              <a:rPr lang="en-US" sz="3200" dirty="0">
                <a:solidFill>
                  <a:prstClr val="black"/>
                </a:solidFill>
              </a:rPr>
              <a:t>The country's freshwater system includes extensive surface water bodies such as rivers, lakes, and wetlands. Major waterbodies include the Niger and Benue Rivers, which converge and flow into the Niger Delta. Additionally, Nigeria is divided into eight hydrological zones that encompass numerous tributaries and prominent freshwater lakes such as Lake Chad.</a:t>
            </a:r>
          </a:p>
          <a:p>
            <a:pPr marL="342900" lvl="0" indent="-342900" algn="just" defTabSz="457200">
              <a:lnSpc>
                <a:spcPct val="100000"/>
              </a:lnSpc>
              <a:spcBef>
                <a:spcPct val="20000"/>
              </a:spcBef>
              <a:buFont typeface="Arial"/>
              <a:buChar char="•"/>
            </a:pPr>
            <a:r>
              <a:rPr lang="en-US" sz="3200" dirty="0">
                <a:solidFill>
                  <a:prstClr val="black"/>
                </a:solidFill>
              </a:rPr>
              <a:t>However, increasing climate-induced challenges such as drought, desertification, and the recession of rivers and lakes continue to threaten water availability, posing a major concern for sustainable development.</a:t>
            </a:r>
            <a:endParaRPr lang="en-US" dirty="0"/>
          </a:p>
          <a:p>
            <a:pPr lvl="1" algn="just">
              <a:buFont typeface="Wingdings" panose="05000000000000000000" pitchFamily="2" charset="2"/>
              <a:buChar char="q"/>
            </a:pPr>
            <a:endParaRPr lang="en-US" dirty="0"/>
          </a:p>
          <a:p>
            <a:pPr lvl="1"/>
            <a:endParaRPr lang="en-US" dirty="0"/>
          </a:p>
        </p:txBody>
      </p:sp>
    </p:spTree>
    <p:extLst>
      <p:ext uri="{BB962C8B-B14F-4D97-AF65-F5344CB8AC3E}">
        <p14:creationId xmlns:p14="http://schemas.microsoft.com/office/powerpoint/2010/main" val="2129969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6280D-14F1-C420-5FAA-085FC08B20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A3886-5586-E472-4207-E23366D51469}"/>
              </a:ext>
            </a:extLst>
          </p:cNvPr>
          <p:cNvSpPr>
            <a:spLocks noGrp="1"/>
          </p:cNvSpPr>
          <p:nvPr>
            <p:ph type="title"/>
          </p:nvPr>
        </p:nvSpPr>
        <p:spPr>
          <a:xfrm>
            <a:off x="838200" y="76201"/>
            <a:ext cx="10515600" cy="1133474"/>
          </a:xfrm>
        </p:spPr>
        <p:txBody>
          <a:bodyPr/>
          <a:lstStyle/>
          <a:p>
            <a:r>
              <a:rPr lang="en-US" sz="2400" b="1" kern="1200" dirty="0">
                <a:solidFill>
                  <a:schemeClr val="tx1"/>
                </a:solidFill>
                <a:latin typeface="+mj-lt"/>
                <a:ea typeface="+mj-ea"/>
                <a:cs typeface="+mj-cs"/>
              </a:rPr>
              <a:t>Challenges in Water Management</a:t>
            </a:r>
            <a:endParaRPr lang="en-NG" dirty="0"/>
          </a:p>
        </p:txBody>
      </p:sp>
      <p:sp>
        <p:nvSpPr>
          <p:cNvPr id="3" name="Content Placeholder 2">
            <a:extLst>
              <a:ext uri="{FF2B5EF4-FFF2-40B4-BE49-F238E27FC236}">
                <a16:creationId xmlns:a16="http://schemas.microsoft.com/office/drawing/2014/main" id="{129B9BFD-1EC8-A78F-F16E-EE6C0460DE37}"/>
              </a:ext>
            </a:extLst>
          </p:cNvPr>
          <p:cNvSpPr>
            <a:spLocks noGrp="1"/>
          </p:cNvSpPr>
          <p:nvPr>
            <p:ph idx="1"/>
          </p:nvPr>
        </p:nvSpPr>
        <p:spPr>
          <a:xfrm>
            <a:off x="228601" y="960012"/>
            <a:ext cx="6040120" cy="4897862"/>
          </a:xfrm>
        </p:spPr>
        <p:txBody>
          <a:bodyPr>
            <a:normAutofit fontScale="62500" lnSpcReduction="20000"/>
          </a:bodyPr>
          <a:lstStyle/>
          <a:p>
            <a:pPr marL="109728" marR="0" lvl="0" indent="0" algn="l" defTabSz="914400" rtl="0" eaLnBrk="1" fontAlgn="auto" latinLnBrk="0" hangingPunct="1">
              <a:lnSpc>
                <a:spcPct val="100000"/>
              </a:lnSpc>
              <a:spcBef>
                <a:spcPts val="400"/>
              </a:spcBef>
              <a:spcAft>
                <a:spcPts val="0"/>
              </a:spcAft>
              <a:buClr>
                <a:srgbClr val="2DA2BF"/>
              </a:buClr>
              <a:buSzPct val="68000"/>
              <a:buFont typeface="Wingdings 3"/>
              <a:buNone/>
              <a:tabLst/>
              <a:defRPr/>
            </a:pPr>
            <a:endParaRPr kumimoji="0" lang="en-US" sz="2200" b="0" i="0" u="none" strike="noStrike" kern="1200" cap="none" spc="0" normalizeH="0" baseline="0" noProof="0" dirty="0">
              <a:ln>
                <a:noFill/>
              </a:ln>
              <a:solidFill>
                <a:prstClr val="black"/>
              </a:solidFill>
              <a:effectLst/>
              <a:uLnTx/>
              <a:uFillTx/>
              <a:latin typeface="Lucida Sans Unicode" pitchFamily="34" charset="0"/>
              <a:ea typeface="+mn-ea"/>
              <a:cs typeface="Lucida Sans Unicode" pitchFamily="34" charset="0"/>
            </a:endParaRPr>
          </a:p>
          <a:p>
            <a:pPr algn="just" defTabSz="457200">
              <a:lnSpc>
                <a:spcPct val="100000"/>
              </a:lnSpc>
              <a:spcBef>
                <a:spcPct val="20000"/>
              </a:spcBef>
            </a:pPr>
            <a:r>
              <a:rPr lang="en-US" sz="3200" dirty="0">
                <a:solidFill>
                  <a:prstClr val="black"/>
                </a:solidFill>
              </a:rPr>
              <a:t>	Impact of Climate Change</a:t>
            </a:r>
          </a:p>
          <a:p>
            <a:pPr marL="0" lvl="0" indent="0" algn="just" defTabSz="457200">
              <a:lnSpc>
                <a:spcPct val="100000"/>
              </a:lnSpc>
              <a:spcBef>
                <a:spcPct val="20000"/>
              </a:spcBef>
              <a:buNone/>
            </a:pPr>
            <a:r>
              <a:rPr lang="en-US" sz="3200" dirty="0">
                <a:solidFill>
                  <a:prstClr val="black"/>
                </a:solidFill>
              </a:rPr>
              <a:t>	Climate change results in unpredictable weather 	patterns affecting water availability and creating 	challenges for water management.</a:t>
            </a:r>
          </a:p>
          <a:p>
            <a:pPr marL="342900" lvl="0" indent="-342900" algn="just" defTabSz="457200">
              <a:lnSpc>
                <a:spcPct val="100000"/>
              </a:lnSpc>
              <a:spcBef>
                <a:spcPct val="20000"/>
              </a:spcBef>
              <a:buFont typeface="Arial"/>
              <a:buChar char="•"/>
            </a:pPr>
            <a:r>
              <a:rPr lang="en-US" sz="3200" dirty="0">
                <a:solidFill>
                  <a:prstClr val="black"/>
                </a:solidFill>
              </a:rPr>
              <a:t>Population Growth</a:t>
            </a:r>
          </a:p>
          <a:p>
            <a:pPr marL="0" lvl="0" indent="0" algn="just" defTabSz="457200">
              <a:lnSpc>
                <a:spcPct val="100000"/>
              </a:lnSpc>
              <a:spcBef>
                <a:spcPct val="20000"/>
              </a:spcBef>
              <a:buNone/>
            </a:pPr>
            <a:r>
              <a:rPr lang="en-US" sz="3200" dirty="0">
                <a:solidFill>
                  <a:prstClr val="black"/>
                </a:solidFill>
              </a:rPr>
              <a:t>	Increasing population drives higher water demand, 	putting pressure on existing water resources and 	infrastructure.</a:t>
            </a:r>
          </a:p>
          <a:p>
            <a:pPr marL="342900" lvl="0" indent="-342900" algn="just" defTabSz="457200">
              <a:lnSpc>
                <a:spcPct val="100000"/>
              </a:lnSpc>
              <a:spcBef>
                <a:spcPct val="20000"/>
              </a:spcBef>
              <a:buFont typeface="Arial"/>
              <a:buChar char="•"/>
            </a:pPr>
            <a:r>
              <a:rPr lang="en-US" sz="3200" dirty="0">
                <a:solidFill>
                  <a:prstClr val="black"/>
                </a:solidFill>
              </a:rPr>
              <a:t>Water Pollution</a:t>
            </a:r>
          </a:p>
          <a:p>
            <a:pPr marL="0" lvl="0" indent="0" algn="just" defTabSz="457200">
              <a:lnSpc>
                <a:spcPct val="100000"/>
              </a:lnSpc>
              <a:spcBef>
                <a:spcPct val="20000"/>
              </a:spcBef>
              <a:buNone/>
            </a:pPr>
            <a:r>
              <a:rPr lang="en-US" sz="3200" dirty="0">
                <a:solidFill>
                  <a:prstClr val="black"/>
                </a:solidFill>
              </a:rPr>
              <a:t>	Pollution from industries and agricultural runoff 	leads to degraded water quality and increased 	water management challenges.</a:t>
            </a:r>
          </a:p>
          <a:p>
            <a:pPr marL="342900" lvl="0" indent="-342900" algn="just" defTabSz="457200">
              <a:lnSpc>
                <a:spcPct val="100000"/>
              </a:lnSpc>
              <a:spcBef>
                <a:spcPct val="20000"/>
              </a:spcBef>
              <a:buFont typeface="Arial"/>
              <a:buChar char="•"/>
            </a:pPr>
            <a:r>
              <a:rPr lang="en-US" sz="3200" dirty="0">
                <a:solidFill>
                  <a:prstClr val="black"/>
                </a:solidFill>
              </a:rPr>
              <a:t>Financial and Infrastructural Issues</a:t>
            </a:r>
          </a:p>
          <a:p>
            <a:pPr marL="0" lvl="0" indent="0" algn="just" defTabSz="457200">
              <a:lnSpc>
                <a:spcPct val="100000"/>
              </a:lnSpc>
              <a:spcBef>
                <a:spcPct val="20000"/>
              </a:spcBef>
              <a:buNone/>
            </a:pPr>
            <a:r>
              <a:rPr lang="en-US" sz="3200" dirty="0">
                <a:solidFill>
                  <a:prstClr val="black"/>
                </a:solidFill>
              </a:rPr>
              <a:t>	Financial constraints and infrastructure problems 	hinder the implementation of effective water 	management systems.</a:t>
            </a:r>
          </a:p>
          <a:p>
            <a:pPr lvl="1" algn="just">
              <a:buFont typeface="Wingdings" panose="05000000000000000000" pitchFamily="2" charset="2"/>
              <a:buChar char="q"/>
            </a:pPr>
            <a:endParaRPr lang="en-US" dirty="0"/>
          </a:p>
          <a:p>
            <a:pPr lvl="1"/>
            <a:endParaRPr lang="en-US" dirty="0"/>
          </a:p>
        </p:txBody>
      </p:sp>
      <p:pic>
        <p:nvPicPr>
          <p:cNvPr id="4" name="Picture 3">
            <a:extLst>
              <a:ext uri="{FF2B5EF4-FFF2-40B4-BE49-F238E27FC236}">
                <a16:creationId xmlns:a16="http://schemas.microsoft.com/office/drawing/2014/main" id="{8B99CA08-AB31-4FFB-4FDC-391C013FBAC6}"/>
              </a:ext>
            </a:extLst>
          </p:cNvPr>
          <p:cNvPicPr>
            <a:picLocks noChangeAspect="1"/>
          </p:cNvPicPr>
          <p:nvPr/>
        </p:nvPicPr>
        <p:blipFill>
          <a:blip r:embed="rId2"/>
          <a:stretch>
            <a:fillRect/>
          </a:stretch>
        </p:blipFill>
        <p:spPr>
          <a:xfrm>
            <a:off x="6603999" y="76201"/>
            <a:ext cx="5588001" cy="5781673"/>
          </a:xfrm>
          <a:prstGeom prst="rect">
            <a:avLst/>
          </a:prstGeom>
        </p:spPr>
      </p:pic>
    </p:spTree>
    <p:extLst>
      <p:ext uri="{BB962C8B-B14F-4D97-AF65-F5344CB8AC3E}">
        <p14:creationId xmlns:p14="http://schemas.microsoft.com/office/powerpoint/2010/main" val="2225872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46143-6EB1-FB03-6FDA-4591861302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EED44C-504E-B718-F502-FE6E610810AE}"/>
              </a:ext>
            </a:extLst>
          </p:cNvPr>
          <p:cNvSpPr>
            <a:spLocks noGrp="1"/>
          </p:cNvSpPr>
          <p:nvPr>
            <p:ph type="title"/>
          </p:nvPr>
        </p:nvSpPr>
        <p:spPr>
          <a:xfrm>
            <a:off x="838200" y="76201"/>
            <a:ext cx="10515600" cy="1133474"/>
          </a:xfrm>
        </p:spPr>
        <p:txBody>
          <a:bodyPr/>
          <a:lstStyle/>
          <a:p>
            <a:br>
              <a:rPr kumimoji="0" lang="en-US" sz="24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br>
            <a:r>
              <a:rPr kumimoji="0" lang="en-US" sz="24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t> </a:t>
            </a:r>
            <a:r>
              <a:rPr kumimoji="0" lang="en-US" sz="27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t>Key Drivers of water shortages</a:t>
            </a:r>
            <a:endParaRPr lang="en-NG" dirty="0"/>
          </a:p>
        </p:txBody>
      </p:sp>
      <p:sp>
        <p:nvSpPr>
          <p:cNvPr id="3" name="Content Placeholder 2">
            <a:extLst>
              <a:ext uri="{FF2B5EF4-FFF2-40B4-BE49-F238E27FC236}">
                <a16:creationId xmlns:a16="http://schemas.microsoft.com/office/drawing/2014/main" id="{AA868630-E540-79B9-EFAC-151826B3EEF7}"/>
              </a:ext>
            </a:extLst>
          </p:cNvPr>
          <p:cNvSpPr>
            <a:spLocks noGrp="1"/>
          </p:cNvSpPr>
          <p:nvPr>
            <p:ph idx="1"/>
          </p:nvPr>
        </p:nvSpPr>
        <p:spPr>
          <a:xfrm>
            <a:off x="104776" y="980069"/>
            <a:ext cx="7315200" cy="4897862"/>
          </a:xfrm>
        </p:spPr>
        <p:txBody>
          <a:bodyPr>
            <a:normAutofit/>
          </a:bodyPr>
          <a:lstStyle/>
          <a:p>
            <a:pPr marL="109728" marR="0" lvl="0" indent="0" algn="l" defTabSz="914400" rtl="0" eaLnBrk="1" fontAlgn="auto" latinLnBrk="0" hangingPunct="1">
              <a:lnSpc>
                <a:spcPct val="100000"/>
              </a:lnSpc>
              <a:spcBef>
                <a:spcPts val="400"/>
              </a:spcBef>
              <a:spcAft>
                <a:spcPts val="0"/>
              </a:spcAft>
              <a:buClr>
                <a:srgbClr val="2DA2BF"/>
              </a:buClr>
              <a:buSzPct val="68000"/>
              <a:buFont typeface="Wingdings 3"/>
              <a:buNone/>
              <a:tabLst/>
              <a:defRPr/>
            </a:pPr>
            <a:endParaRPr kumimoji="0" lang="en-US" sz="2200" b="0" i="0" u="none" strike="noStrike" kern="1200" cap="none" spc="0" normalizeH="0" baseline="0" noProof="0" dirty="0">
              <a:ln>
                <a:noFill/>
              </a:ln>
              <a:solidFill>
                <a:prstClr val="black"/>
              </a:solidFill>
              <a:effectLst/>
              <a:uLnTx/>
              <a:uFillTx/>
              <a:latin typeface="Lucida Sans Unicode" pitchFamily="34" charset="0"/>
              <a:ea typeface="+mn-ea"/>
              <a:cs typeface="Lucida Sans Unicode" pitchFamily="34" charset="0"/>
            </a:endParaRPr>
          </a:p>
          <a:p>
            <a:pPr marL="0" indent="0">
              <a:buNone/>
            </a:pPr>
            <a:endParaRPr lang="en-US" dirty="0"/>
          </a:p>
          <a:p>
            <a:pPr lvl="1">
              <a:buFont typeface="Wingdings" panose="05000000000000000000" pitchFamily="2" charset="2"/>
              <a:buChar char="q"/>
            </a:pPr>
            <a:endParaRPr lang="en-US" dirty="0"/>
          </a:p>
          <a:p>
            <a:pPr lvl="1"/>
            <a:endParaRPr lang="en-US" dirty="0"/>
          </a:p>
        </p:txBody>
      </p:sp>
      <p:sp>
        <p:nvSpPr>
          <p:cNvPr id="5" name="Content Placeholder 2">
            <a:extLst>
              <a:ext uri="{FF2B5EF4-FFF2-40B4-BE49-F238E27FC236}">
                <a16:creationId xmlns:a16="http://schemas.microsoft.com/office/drawing/2014/main" id="{9C2FEC2A-7B37-C46E-522A-579553DAF8EC}"/>
              </a:ext>
            </a:extLst>
          </p:cNvPr>
          <p:cNvSpPr txBox="1">
            <a:spLocks/>
          </p:cNvSpPr>
          <p:nvPr/>
        </p:nvSpPr>
        <p:spPr>
          <a:xfrm>
            <a:off x="421642" y="1209675"/>
            <a:ext cx="6588758" cy="466825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Climate changes </a:t>
            </a:r>
          </a:p>
          <a:p>
            <a:pPr lvl="1"/>
            <a:r>
              <a:rPr lang="en-US" dirty="0"/>
              <a:t>Drought</a:t>
            </a:r>
          </a:p>
          <a:p>
            <a:pPr lvl="1"/>
            <a:r>
              <a:rPr lang="en-US" dirty="0"/>
              <a:t>Rivers and Lake Recession </a:t>
            </a:r>
          </a:p>
          <a:p>
            <a:r>
              <a:rPr lang="en-US" dirty="0"/>
              <a:t>Global warming</a:t>
            </a:r>
          </a:p>
          <a:p>
            <a:pPr lvl="1"/>
            <a:r>
              <a:rPr lang="en-US" dirty="0"/>
              <a:t>Erratic and Unpredictable rainfall and </a:t>
            </a:r>
          </a:p>
          <a:p>
            <a:pPr lvl="1"/>
            <a:r>
              <a:rPr lang="en-US" dirty="0"/>
              <a:t>Flooding</a:t>
            </a:r>
          </a:p>
          <a:p>
            <a:r>
              <a:rPr lang="en-US" dirty="0"/>
              <a:t>Unsustainable water resources management</a:t>
            </a:r>
          </a:p>
          <a:p>
            <a:pPr lvl="1"/>
            <a:r>
              <a:rPr lang="en-US" dirty="0"/>
              <a:t>Release of used water into the waterbodies</a:t>
            </a:r>
          </a:p>
          <a:p>
            <a:pPr lvl="1"/>
            <a:r>
              <a:rPr lang="en-US" dirty="0"/>
              <a:t>Linearity usage of water resources</a:t>
            </a:r>
          </a:p>
          <a:p>
            <a:pPr lvl="1"/>
            <a:r>
              <a:rPr lang="en-US" dirty="0"/>
              <a:t>Improper treatment of waste water</a:t>
            </a:r>
          </a:p>
          <a:p>
            <a:pPr lvl="1"/>
            <a:r>
              <a:rPr lang="en-US" dirty="0"/>
              <a:t>Citing of industries along water bodies without proper impact analysis</a:t>
            </a:r>
          </a:p>
          <a:p>
            <a:pPr lvl="1"/>
            <a:r>
              <a:rPr lang="en-US" dirty="0"/>
              <a:t>Farming activities along the boundaries of waterbodies</a:t>
            </a:r>
          </a:p>
          <a:p>
            <a:pPr lvl="1"/>
            <a:endParaRPr lang="en-US" dirty="0"/>
          </a:p>
        </p:txBody>
      </p:sp>
      <p:pic>
        <p:nvPicPr>
          <p:cNvPr id="6" name="Content Placeholder 2">
            <a:extLst>
              <a:ext uri="{FF2B5EF4-FFF2-40B4-BE49-F238E27FC236}">
                <a16:creationId xmlns:a16="http://schemas.microsoft.com/office/drawing/2014/main" id="{988246BD-B056-6FED-FDB3-A612AC437C3D}"/>
              </a:ext>
            </a:extLst>
          </p:cNvPr>
          <p:cNvPicPr>
            <a:picLocks noChangeAspect="1"/>
          </p:cNvPicPr>
          <p:nvPr/>
        </p:nvPicPr>
        <p:blipFill>
          <a:blip r:embed="rId2"/>
          <a:stretch>
            <a:fillRect/>
          </a:stretch>
        </p:blipFill>
        <p:spPr>
          <a:xfrm>
            <a:off x="6766561" y="-1"/>
            <a:ext cx="5425440" cy="5877931"/>
          </a:xfrm>
          <a:prstGeom prst="rect">
            <a:avLst/>
          </a:prstGeom>
        </p:spPr>
      </p:pic>
    </p:spTree>
    <p:extLst>
      <p:ext uri="{BB962C8B-B14F-4D97-AF65-F5344CB8AC3E}">
        <p14:creationId xmlns:p14="http://schemas.microsoft.com/office/powerpoint/2010/main" val="3143282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B6074-7A62-8BE7-C261-F0DABA60D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64A58E-5765-2A57-DF16-A9F1B0A21A66}"/>
              </a:ext>
            </a:extLst>
          </p:cNvPr>
          <p:cNvSpPr>
            <a:spLocks noGrp="1"/>
          </p:cNvSpPr>
          <p:nvPr>
            <p:ph type="title"/>
          </p:nvPr>
        </p:nvSpPr>
        <p:spPr>
          <a:xfrm>
            <a:off x="838200" y="-106521"/>
            <a:ext cx="10515600" cy="1133474"/>
          </a:xfrm>
        </p:spPr>
        <p:txBody>
          <a:bodyPr/>
          <a:lstStyle/>
          <a:p>
            <a:br>
              <a:rPr kumimoji="0" lang="en-US" sz="24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br>
            <a:r>
              <a:rPr kumimoji="0" lang="en-US" sz="24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t> </a:t>
            </a:r>
            <a:r>
              <a:rPr kumimoji="0" lang="en-US" sz="2700" b="1" i="0" u="none" strike="noStrike" kern="1400" cap="none" spc="25" normalizeH="0" baseline="0" noProof="0" dirty="0">
                <a:ln>
                  <a:noFill/>
                </a:ln>
                <a:solidFill>
                  <a:srgbClr val="17365D"/>
                </a:solidFill>
                <a:effectLst>
                  <a:outerShdw blurRad="38100" dist="38100" dir="2700000" algn="tl">
                    <a:srgbClr val="000000">
                      <a:alpha val="43137"/>
                    </a:srgbClr>
                  </a:outerShdw>
                </a:effectLst>
                <a:uLnTx/>
                <a:uFillTx/>
                <a:latin typeface="Lucida Sans Unicode" pitchFamily="34" charset="0"/>
                <a:ea typeface="Times New Roman"/>
                <a:cs typeface="Lucida Sans Unicode" pitchFamily="34" charset="0"/>
              </a:rPr>
              <a:t>Stakeholders and Governance</a:t>
            </a:r>
            <a:endParaRPr lang="en-NG" dirty="0"/>
          </a:p>
        </p:txBody>
      </p:sp>
      <p:pic>
        <p:nvPicPr>
          <p:cNvPr id="11" name="Content Placeholder 10">
            <a:extLst>
              <a:ext uri="{FF2B5EF4-FFF2-40B4-BE49-F238E27FC236}">
                <a16:creationId xmlns:a16="http://schemas.microsoft.com/office/drawing/2014/main" id="{060FC01F-AC51-DC59-1A0B-072241751459}"/>
              </a:ext>
            </a:extLst>
          </p:cNvPr>
          <p:cNvPicPr>
            <a:picLocks noGrp="1" noChangeAspect="1"/>
          </p:cNvPicPr>
          <p:nvPr>
            <p:ph idx="1"/>
          </p:nvPr>
        </p:nvPicPr>
        <p:blipFill>
          <a:blip r:embed="rId2"/>
          <a:stretch>
            <a:fillRect/>
          </a:stretch>
        </p:blipFill>
        <p:spPr>
          <a:xfrm>
            <a:off x="0" y="863758"/>
            <a:ext cx="12192000" cy="5130483"/>
          </a:xfrm>
        </p:spPr>
      </p:pic>
    </p:spTree>
    <p:extLst>
      <p:ext uri="{BB962C8B-B14F-4D97-AF65-F5344CB8AC3E}">
        <p14:creationId xmlns:p14="http://schemas.microsoft.com/office/powerpoint/2010/main" val="1632229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9BC5-994D-F343-2079-19FEA012C019}"/>
              </a:ext>
            </a:extLst>
          </p:cNvPr>
          <p:cNvSpPr>
            <a:spLocks noGrp="1"/>
          </p:cNvSpPr>
          <p:nvPr>
            <p:ph type="title"/>
          </p:nvPr>
        </p:nvSpPr>
        <p:spPr>
          <a:xfrm>
            <a:off x="838200" y="45080"/>
            <a:ext cx="10515600" cy="1325563"/>
          </a:xfrm>
        </p:spPr>
        <p:txBody>
          <a:bodyPr>
            <a:normAutofit/>
          </a:bodyPr>
          <a:lstStyle/>
          <a:p>
            <a:br>
              <a:rPr lang="en-ZA" sz="2800" b="1" dirty="0">
                <a:solidFill>
                  <a:srgbClr val="002060"/>
                </a:solidFill>
                <a:effectLst>
                  <a:outerShdw blurRad="31750" dist="25400" dir="5400000" algn="tl" rotWithShape="0">
                    <a:srgbClr val="000000">
                      <a:alpha val="25000"/>
                    </a:srgbClr>
                  </a:outerShdw>
                </a:effectLst>
                <a:latin typeface="+mn-lt"/>
              </a:rPr>
            </a:br>
            <a:r>
              <a:rPr lang="en-ZA" sz="2800" b="1" dirty="0">
                <a:solidFill>
                  <a:srgbClr val="002060"/>
                </a:solidFill>
                <a:effectLst>
                  <a:outerShdw blurRad="31750" dist="25400" dir="5400000" algn="tl" rotWithShape="0">
                    <a:srgbClr val="000000">
                      <a:alpha val="25000"/>
                    </a:srgbClr>
                  </a:outerShdw>
                </a:effectLst>
                <a:latin typeface="+mn-lt"/>
              </a:rPr>
              <a:t>The Role of SON in Sustainable Water Resources Management</a:t>
            </a:r>
          </a:p>
        </p:txBody>
      </p:sp>
      <p:sp>
        <p:nvSpPr>
          <p:cNvPr id="3" name="Content Placeholder 2">
            <a:extLst>
              <a:ext uri="{FF2B5EF4-FFF2-40B4-BE49-F238E27FC236}">
                <a16:creationId xmlns:a16="http://schemas.microsoft.com/office/drawing/2014/main" id="{C523147E-E0AD-8C7E-1C5B-489E571A9F54}"/>
              </a:ext>
            </a:extLst>
          </p:cNvPr>
          <p:cNvSpPr>
            <a:spLocks noGrp="1"/>
          </p:cNvSpPr>
          <p:nvPr>
            <p:ph idx="1"/>
          </p:nvPr>
        </p:nvSpPr>
        <p:spPr>
          <a:xfrm>
            <a:off x="365760" y="1076960"/>
            <a:ext cx="9956800" cy="4690099"/>
          </a:xfrm>
        </p:spPr>
        <p:txBody>
          <a:bodyPr>
            <a:normAutofit/>
          </a:bodyPr>
          <a:lstStyle/>
          <a:p>
            <a:pPr marL="109728" indent="0" algn="just">
              <a:buNone/>
            </a:pPr>
            <a:endParaRPr lang="en-US" sz="3600" dirty="0"/>
          </a:p>
          <a:p>
            <a:pPr marL="681228" indent="-571500" algn="just"/>
            <a:r>
              <a:rPr lang="en-US" dirty="0"/>
              <a:t>SON is the apex National standard body Nigeria. </a:t>
            </a:r>
          </a:p>
          <a:p>
            <a:pPr marL="681228" indent="-571500" algn="just"/>
            <a:r>
              <a:rPr lang="en-US" dirty="0"/>
              <a:t>Develops and monitors National Standards.</a:t>
            </a:r>
          </a:p>
          <a:p>
            <a:pPr marL="681228" indent="-571500" algn="just"/>
            <a:r>
              <a:rPr lang="en-US" dirty="0"/>
              <a:t>Assemble experts that participate in standardisation activities at both national and international level through established national mirror/technical committees.</a:t>
            </a:r>
          </a:p>
          <a:p>
            <a:pPr marL="681228" indent="-571500" algn="just"/>
            <a:endParaRPr lang="en-US" sz="3600" dirty="0"/>
          </a:p>
          <a:p>
            <a:pPr marL="109728" indent="0" algn="just">
              <a:buNone/>
            </a:pPr>
            <a:endParaRPr lang="en-US" sz="2200" dirty="0">
              <a:solidFill>
                <a:prstClr val="black"/>
              </a:solidFill>
              <a:latin typeface="Lucida Sans Unicode" pitchFamily="34" charset="0"/>
              <a:cs typeface="Lucida Sans Unicode" pitchFamily="34" charset="0"/>
            </a:endParaRPr>
          </a:p>
          <a:p>
            <a:pPr marL="452628" marR="0" lvl="0" indent="-256032" algn="l" defTabSz="914400" rtl="0" eaLnBrk="1" fontAlgn="auto" latinLnBrk="0" hangingPunct="1">
              <a:lnSpc>
                <a:spcPct val="100000"/>
              </a:lnSpc>
              <a:spcBef>
                <a:spcPts val="400"/>
              </a:spcBef>
              <a:spcAft>
                <a:spcPts val="0"/>
              </a:spcAft>
              <a:buClr>
                <a:srgbClr val="2DA2BF"/>
              </a:buClr>
              <a:buSzPct val="68000"/>
              <a:buFont typeface="Wingdings" pitchFamily="2" charset="2"/>
              <a:buChar char="q"/>
              <a:tabLst/>
              <a:defRPr/>
            </a:pPr>
            <a:endParaRPr kumimoji="0" lang="en-US" sz="1900" b="0" i="0" u="none" strike="noStrike" kern="1200" cap="none" spc="0" normalizeH="0" baseline="0" noProof="0" dirty="0">
              <a:ln>
                <a:noFill/>
              </a:ln>
              <a:solidFill>
                <a:prstClr val="black"/>
              </a:solidFill>
              <a:effectLst/>
              <a:uLnTx/>
              <a:uFillTx/>
              <a:latin typeface="Lucida Sans Unicode" pitchFamily="34" charset="0"/>
              <a:ea typeface="+mn-ea"/>
              <a:cs typeface="Lucida Sans Unicode" pitchFamily="34" charset="0"/>
            </a:endParaRPr>
          </a:p>
          <a:p>
            <a:pPr marL="0" indent="0">
              <a:buNone/>
            </a:pPr>
            <a:endParaRPr lang="en-US" dirty="0"/>
          </a:p>
          <a:p>
            <a:pPr lvl="1">
              <a:buFont typeface="Wingdings" panose="05000000000000000000" pitchFamily="2" charset="2"/>
              <a:buChar char="q"/>
            </a:pPr>
            <a:endParaRPr lang="en-US" dirty="0"/>
          </a:p>
          <a:p>
            <a:pPr lvl="1"/>
            <a:endParaRPr lang="en-US" dirty="0"/>
          </a:p>
        </p:txBody>
      </p:sp>
    </p:spTree>
    <p:extLst>
      <p:ext uri="{BB962C8B-B14F-4D97-AF65-F5344CB8AC3E}">
        <p14:creationId xmlns:p14="http://schemas.microsoft.com/office/powerpoint/2010/main" val="338474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9BC5-994D-F343-2079-19FEA012C019}"/>
              </a:ext>
            </a:extLst>
          </p:cNvPr>
          <p:cNvSpPr>
            <a:spLocks noGrp="1"/>
          </p:cNvSpPr>
          <p:nvPr>
            <p:ph type="title"/>
          </p:nvPr>
        </p:nvSpPr>
        <p:spPr/>
        <p:txBody>
          <a:bodyPr>
            <a:normAutofit fontScale="90000"/>
          </a:bodyPr>
          <a:lstStyle/>
          <a:p>
            <a:pPr algn="ctr"/>
            <a:r>
              <a:rPr lang="en-US" sz="2800" b="1" dirty="0">
                <a:solidFill>
                  <a:srgbClr val="002060"/>
                </a:solidFill>
                <a:effectLst>
                  <a:outerShdw blurRad="31750" dist="25400" dir="5400000" algn="tl" rotWithShape="0">
                    <a:srgbClr val="000000">
                      <a:alpha val="25000"/>
                    </a:srgbClr>
                  </a:outerShdw>
                </a:effectLst>
                <a:latin typeface="+mn-lt"/>
              </a:rPr>
              <a:t>SON CONSTITUTES NATIONAL TECHNICAL COMMITTEES</a:t>
            </a:r>
            <a:br>
              <a:rPr lang="en-US" sz="2800" b="1" dirty="0">
                <a:solidFill>
                  <a:srgbClr val="002060"/>
                </a:solidFill>
                <a:effectLst>
                  <a:outerShdw blurRad="31750" dist="25400" dir="5400000" algn="tl" rotWithShape="0">
                    <a:srgbClr val="000000">
                      <a:alpha val="25000"/>
                    </a:srgbClr>
                  </a:outerShdw>
                </a:effectLst>
                <a:latin typeface="+mn-lt"/>
              </a:rPr>
            </a:br>
            <a:r>
              <a:rPr lang="en-US" sz="2800" b="1" dirty="0">
                <a:solidFill>
                  <a:srgbClr val="002060"/>
                </a:solidFill>
                <a:effectLst>
                  <a:outerShdw blurRad="31750" dist="25400" dir="5400000" algn="tl" rotWithShape="0">
                    <a:srgbClr val="000000">
                      <a:alpha val="25000"/>
                    </a:srgbClr>
                  </a:outerShdw>
                </a:effectLst>
                <a:latin typeface="+mn-lt"/>
              </a:rPr>
              <a:t>IN STANDARDIZATION</a:t>
            </a:r>
            <a:br>
              <a:rPr lang="en-US" sz="2800" b="1" dirty="0">
                <a:solidFill>
                  <a:srgbClr val="002060"/>
                </a:solidFill>
                <a:effectLst>
                  <a:outerShdw blurRad="31750" dist="25400" dir="5400000" algn="tl" rotWithShape="0">
                    <a:srgbClr val="000000">
                      <a:alpha val="25000"/>
                    </a:srgbClr>
                  </a:outerShdw>
                </a:effectLst>
                <a:latin typeface="+mn-lt"/>
              </a:rPr>
            </a:br>
            <a:br>
              <a:rPr lang="en-ZA" sz="2800" b="1" dirty="0">
                <a:solidFill>
                  <a:srgbClr val="002060"/>
                </a:solidFill>
                <a:effectLst>
                  <a:outerShdw blurRad="31750" dist="25400" dir="5400000" algn="tl" rotWithShape="0">
                    <a:srgbClr val="000000">
                      <a:alpha val="25000"/>
                    </a:srgbClr>
                  </a:outerShdw>
                </a:effectLst>
                <a:latin typeface="+mn-lt"/>
              </a:rPr>
            </a:br>
            <a:endParaRPr lang="en-ZA" sz="2800" b="1" dirty="0">
              <a:solidFill>
                <a:srgbClr val="002060"/>
              </a:solidFill>
              <a:effectLst>
                <a:outerShdw blurRad="31750" dist="25400" dir="5400000" algn="tl" rotWithShape="0">
                  <a:srgbClr val="000000">
                    <a:alpha val="25000"/>
                  </a:srgbClr>
                </a:outerShdw>
              </a:effectLst>
              <a:latin typeface="+mn-lt"/>
            </a:endParaRPr>
          </a:p>
        </p:txBody>
      </p:sp>
      <p:sp>
        <p:nvSpPr>
          <p:cNvPr id="3" name="Content Placeholder 2">
            <a:extLst>
              <a:ext uri="{FF2B5EF4-FFF2-40B4-BE49-F238E27FC236}">
                <a16:creationId xmlns:a16="http://schemas.microsoft.com/office/drawing/2014/main" id="{C523147E-E0AD-8C7E-1C5B-489E571A9F54}"/>
              </a:ext>
            </a:extLst>
          </p:cNvPr>
          <p:cNvSpPr>
            <a:spLocks noGrp="1"/>
          </p:cNvSpPr>
          <p:nvPr>
            <p:ph idx="1"/>
          </p:nvPr>
        </p:nvSpPr>
        <p:spPr>
          <a:xfrm>
            <a:off x="838200" y="997028"/>
            <a:ext cx="7016827" cy="4863944"/>
          </a:xfrm>
        </p:spPr>
        <p:txBody>
          <a:bodyPr>
            <a:normAutofit fontScale="47500" lnSpcReduction="20000"/>
          </a:bodyPr>
          <a:lstStyle/>
          <a:p>
            <a:pPr marL="0" indent="0">
              <a:buNone/>
            </a:pPr>
            <a:r>
              <a:rPr lang="en-US" sz="4800" dirty="0"/>
              <a:t>The categories of relevant stakeholders that constitute each National Technical Committee are drawn from the following sectors:</a:t>
            </a:r>
          </a:p>
          <a:p>
            <a:pPr marL="0" indent="0">
              <a:buNone/>
            </a:pPr>
            <a:endParaRPr lang="en-US" sz="4800" dirty="0"/>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panose="05000000000000000000" pitchFamily="2" charset="2"/>
              <a:buChar char="q"/>
              <a:tabLst/>
              <a:defRPr/>
            </a:pPr>
            <a:r>
              <a:rPr lang="en-US" sz="4500" dirty="0">
                <a:solidFill>
                  <a:prstClr val="black"/>
                </a:solidFill>
                <a:latin typeface="Lucida Sans Unicode"/>
              </a:rPr>
              <a:t>T</a:t>
            </a: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he Academia  </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panose="05000000000000000000" pitchFamily="2" charset="2"/>
              <a:buChar char="q"/>
              <a:tabLst/>
              <a:defRPr/>
            </a:pP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Government Agencies </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panose="05000000000000000000" pitchFamily="2" charset="2"/>
              <a:buChar char="q"/>
              <a:tabLst/>
              <a:defRPr/>
            </a:pP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Research Institutions  </a:t>
            </a:r>
          </a:p>
          <a:p>
            <a:pPr marL="365760" lvl="0" indent="-256032">
              <a:lnSpc>
                <a:spcPct val="100000"/>
              </a:lnSpc>
              <a:spcBef>
                <a:spcPts val="400"/>
              </a:spcBef>
              <a:buClr>
                <a:srgbClr val="2DA2BF"/>
              </a:buClr>
              <a:buSzPct val="68000"/>
              <a:buFont typeface="Wingdings" panose="05000000000000000000" pitchFamily="2" charset="2"/>
              <a:buChar char="q"/>
              <a:defRPr/>
            </a:pPr>
            <a:r>
              <a:rPr lang="en-US" sz="4500" dirty="0">
                <a:solidFill>
                  <a:prstClr val="black"/>
                </a:solidFill>
                <a:latin typeface="Lucida Sans Unicode"/>
              </a:rPr>
              <a:t>Manufacturers and  Producers </a:t>
            </a: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Association </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panose="05000000000000000000" pitchFamily="2" charset="2"/>
              <a:buChar char="q"/>
              <a:tabLst/>
              <a:defRPr/>
            </a:pP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NGOs </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panose="05000000000000000000" pitchFamily="2" charset="2"/>
              <a:buChar char="q"/>
              <a:tabLst/>
              <a:defRPr/>
            </a:pP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Professional Bodies </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panose="05000000000000000000" pitchFamily="2" charset="2"/>
              <a:buChar char="q"/>
              <a:tabLst/>
              <a:defRPr/>
            </a:pP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Business and Trade Groups </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panose="05000000000000000000" pitchFamily="2" charset="2"/>
              <a:buChar char="q"/>
              <a:tabLst/>
              <a:defRPr/>
            </a:pP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Consumers </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panose="05000000000000000000" pitchFamily="2" charset="2"/>
              <a:buChar char="q"/>
              <a:tabLst/>
              <a:defRPr/>
            </a:pP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Quality movements and </a:t>
            </a:r>
          </a:p>
          <a:p>
            <a:pPr marL="365760" marR="0" lvl="0" indent="-256032" algn="l" defTabSz="914400" rtl="0" eaLnBrk="1" fontAlgn="auto" latinLnBrk="0" hangingPunct="1">
              <a:lnSpc>
                <a:spcPct val="100000"/>
              </a:lnSpc>
              <a:spcBef>
                <a:spcPts val="400"/>
              </a:spcBef>
              <a:spcAft>
                <a:spcPts val="0"/>
              </a:spcAft>
              <a:buClr>
                <a:srgbClr val="2DA2BF"/>
              </a:buClr>
              <a:buSzPct val="68000"/>
              <a:buFont typeface="Wingdings" panose="05000000000000000000" pitchFamily="2" charset="2"/>
              <a:buChar char="q"/>
              <a:tabLst/>
              <a:defRPr/>
            </a:pPr>
            <a:r>
              <a:rPr kumimoji="0" lang="en-US" sz="4500" b="0" i="0" u="none" strike="noStrike" kern="1200" cap="none" spc="0" normalizeH="0" baseline="0" noProof="0" dirty="0">
                <a:ln>
                  <a:noFill/>
                </a:ln>
                <a:solidFill>
                  <a:prstClr val="black"/>
                </a:solidFill>
                <a:effectLst/>
                <a:uLnTx/>
                <a:uFillTx/>
                <a:latin typeface="Lucida Sans Unicode"/>
                <a:ea typeface="+mn-ea"/>
                <a:cs typeface="+mn-cs"/>
              </a:rPr>
              <a:t>other relevant Stakeholders</a:t>
            </a:r>
          </a:p>
          <a:p>
            <a:pPr marL="109728" indent="0">
              <a:buNone/>
            </a:pPr>
            <a:endParaRPr lang="en-US" sz="4400" dirty="0"/>
          </a:p>
          <a:p>
            <a:pPr marL="196596" indent="0">
              <a:lnSpc>
                <a:spcPct val="100000"/>
              </a:lnSpc>
              <a:spcBef>
                <a:spcPts val="400"/>
              </a:spcBef>
              <a:buClr>
                <a:srgbClr val="2DA2BF"/>
              </a:buClr>
              <a:buSzPct val="68000"/>
              <a:buNone/>
              <a:defRPr/>
            </a:pPr>
            <a:endParaRPr lang="en-US" sz="2200" dirty="0">
              <a:solidFill>
                <a:prstClr val="black"/>
              </a:solidFill>
              <a:latin typeface="Lucida Sans Unicode" pitchFamily="34" charset="0"/>
              <a:cs typeface="Lucida Sans Unicode" pitchFamily="34" charset="0"/>
            </a:endParaRPr>
          </a:p>
          <a:p>
            <a:pPr marL="452628" marR="0" lvl="0" indent="-256032" algn="l" defTabSz="914400" rtl="0" eaLnBrk="1" fontAlgn="auto" latinLnBrk="0" hangingPunct="1">
              <a:lnSpc>
                <a:spcPct val="100000"/>
              </a:lnSpc>
              <a:spcBef>
                <a:spcPts val="400"/>
              </a:spcBef>
              <a:spcAft>
                <a:spcPts val="0"/>
              </a:spcAft>
              <a:buClr>
                <a:srgbClr val="2DA2BF"/>
              </a:buClr>
              <a:buSzPct val="68000"/>
              <a:buFont typeface="Wingdings" pitchFamily="2" charset="2"/>
              <a:buChar char="q"/>
              <a:tabLst/>
              <a:defRPr/>
            </a:pPr>
            <a:endParaRPr kumimoji="0" lang="en-US" sz="1900" b="0" i="0" u="none" strike="noStrike" kern="1200" cap="none" spc="0" normalizeH="0" baseline="0" noProof="0" dirty="0">
              <a:ln>
                <a:noFill/>
              </a:ln>
              <a:solidFill>
                <a:prstClr val="black"/>
              </a:solidFill>
              <a:effectLst/>
              <a:uLnTx/>
              <a:uFillTx/>
              <a:latin typeface="Lucida Sans Unicode" pitchFamily="34" charset="0"/>
              <a:ea typeface="+mn-ea"/>
              <a:cs typeface="Lucida Sans Unicode" pitchFamily="34" charset="0"/>
            </a:endParaRPr>
          </a:p>
          <a:p>
            <a:pPr marL="0" indent="0">
              <a:buNone/>
            </a:pPr>
            <a:endParaRPr lang="en-US" dirty="0"/>
          </a:p>
          <a:p>
            <a:pPr lvl="1">
              <a:buFont typeface="Wingdings" panose="05000000000000000000" pitchFamily="2" charset="2"/>
              <a:buChar char="q"/>
            </a:pPr>
            <a:endParaRPr lang="en-US" dirty="0"/>
          </a:p>
          <a:p>
            <a:pPr lvl="1"/>
            <a:endParaRPr lang="en-US" dirty="0"/>
          </a:p>
        </p:txBody>
      </p:sp>
    </p:spTree>
    <p:extLst>
      <p:ext uri="{BB962C8B-B14F-4D97-AF65-F5344CB8AC3E}">
        <p14:creationId xmlns:p14="http://schemas.microsoft.com/office/powerpoint/2010/main" val="33788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fade">
                                      <p:cBhvr>
                                        <p:cTn id="49" dur="1000"/>
                                        <p:tgtEl>
                                          <p:spTgt spid="3">
                                            <p:txEl>
                                              <p:pRg st="8" end="8"/>
                                            </p:txEl>
                                          </p:spTgt>
                                        </p:tgtEl>
                                      </p:cBhvr>
                                    </p:animEffect>
                                    <p:anim calcmode="lin" valueType="num">
                                      <p:cBhvr>
                                        <p:cTn id="5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Effect transition="in" filter="fade">
                                      <p:cBhvr>
                                        <p:cTn id="61" dur="1000"/>
                                        <p:tgtEl>
                                          <p:spTgt spid="3">
                                            <p:txEl>
                                              <p:pRg st="10" end="10"/>
                                            </p:txEl>
                                          </p:spTgt>
                                        </p:tgtEl>
                                      </p:cBhvr>
                                    </p:animEffect>
                                    <p:anim calcmode="lin" valueType="num">
                                      <p:cBhvr>
                                        <p:cTn id="6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fade">
                                      <p:cBhvr>
                                        <p:cTn id="67" dur="1000"/>
                                        <p:tgtEl>
                                          <p:spTgt spid="3">
                                            <p:txEl>
                                              <p:pRg st="11" end="11"/>
                                            </p:txEl>
                                          </p:spTgt>
                                        </p:tgtEl>
                                      </p:cBhvr>
                                    </p:animEffect>
                                    <p:anim calcmode="lin" valueType="num">
                                      <p:cBhvr>
                                        <p:cTn id="6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E1FF0-5E5A-BC5C-28FD-2BA6CF0098DE}"/>
              </a:ext>
            </a:extLst>
          </p:cNvPr>
          <p:cNvSpPr>
            <a:spLocks noGrp="1"/>
          </p:cNvSpPr>
          <p:nvPr>
            <p:ph type="title"/>
          </p:nvPr>
        </p:nvSpPr>
        <p:spPr/>
        <p:txBody>
          <a:bodyPr/>
          <a:lstStyle/>
          <a:p>
            <a:r>
              <a:rPr lang="en-US" dirty="0"/>
              <a:t>Conformity Assessment and Water resources management </a:t>
            </a:r>
          </a:p>
        </p:txBody>
      </p:sp>
      <p:graphicFrame>
        <p:nvGraphicFramePr>
          <p:cNvPr id="4" name="Content Placeholder 3">
            <a:extLst>
              <a:ext uri="{FF2B5EF4-FFF2-40B4-BE49-F238E27FC236}">
                <a16:creationId xmlns:a16="http://schemas.microsoft.com/office/drawing/2014/main" id="{253105A5-01A6-C807-2B11-C21E908A2CAE}"/>
              </a:ext>
            </a:extLst>
          </p:cNvPr>
          <p:cNvGraphicFramePr>
            <a:graphicFrameLocks noGrp="1"/>
          </p:cNvGraphicFramePr>
          <p:nvPr>
            <p:ph idx="1"/>
            <p:extLst>
              <p:ext uri="{D42A27DB-BD31-4B8C-83A1-F6EECF244321}">
                <p14:modId xmlns:p14="http://schemas.microsoft.com/office/powerpoint/2010/main" val="4088395523"/>
              </p:ext>
            </p:extLst>
          </p:nvPr>
        </p:nvGraphicFramePr>
        <p:xfrm>
          <a:off x="902494" y="1788071"/>
          <a:ext cx="7534275" cy="4162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04BD5CA7-3DD7-C2AB-2624-5C44FD6D8CF9}"/>
              </a:ext>
            </a:extLst>
          </p:cNvPr>
          <p:cNvPicPr>
            <a:picLocks noChangeAspect="1"/>
          </p:cNvPicPr>
          <p:nvPr/>
        </p:nvPicPr>
        <p:blipFill>
          <a:blip r:embed="rId7"/>
          <a:stretch>
            <a:fillRect/>
          </a:stretch>
        </p:blipFill>
        <p:spPr>
          <a:xfrm>
            <a:off x="8501063" y="1443038"/>
            <a:ext cx="3693935" cy="4507458"/>
          </a:xfrm>
          <a:prstGeom prst="rect">
            <a:avLst/>
          </a:prstGeom>
        </p:spPr>
      </p:pic>
    </p:spTree>
    <p:extLst>
      <p:ext uri="{BB962C8B-B14F-4D97-AF65-F5344CB8AC3E}">
        <p14:creationId xmlns:p14="http://schemas.microsoft.com/office/powerpoint/2010/main" val="441978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1" presetClass="entr" presetSubtype="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B4DEC-E165-9775-1364-BD9C3DC95E67}"/>
              </a:ext>
            </a:extLst>
          </p:cNvPr>
          <p:cNvSpPr>
            <a:spLocks noGrp="1"/>
          </p:cNvSpPr>
          <p:nvPr>
            <p:ph type="title"/>
          </p:nvPr>
        </p:nvSpPr>
        <p:spPr/>
        <p:txBody>
          <a:bodyPr/>
          <a:lstStyle/>
          <a:p>
            <a:r>
              <a:rPr lang="en-US" dirty="0">
                <a:solidFill>
                  <a:schemeClr val="accent1">
                    <a:lumMod val="50000"/>
                  </a:schemeClr>
                </a:solidFill>
              </a:rPr>
              <a:t>SON and International Standardisation </a:t>
            </a:r>
          </a:p>
        </p:txBody>
      </p:sp>
      <p:sp>
        <p:nvSpPr>
          <p:cNvPr id="3" name="Content Placeholder 2">
            <a:extLst>
              <a:ext uri="{FF2B5EF4-FFF2-40B4-BE49-F238E27FC236}">
                <a16:creationId xmlns:a16="http://schemas.microsoft.com/office/drawing/2014/main" id="{D09BFFDF-4EBF-F17E-2262-2EE9CB554723}"/>
              </a:ext>
            </a:extLst>
          </p:cNvPr>
          <p:cNvSpPr>
            <a:spLocks noGrp="1"/>
          </p:cNvSpPr>
          <p:nvPr>
            <p:ph idx="1"/>
          </p:nvPr>
        </p:nvSpPr>
        <p:spPr>
          <a:xfrm>
            <a:off x="838200" y="1472203"/>
            <a:ext cx="10515600" cy="4351338"/>
          </a:xfrm>
        </p:spPr>
        <p:txBody>
          <a:bodyPr>
            <a:normAutofit lnSpcReduction="10000"/>
          </a:bodyPr>
          <a:lstStyle/>
          <a:p>
            <a:r>
              <a:rPr lang="en-US" dirty="0"/>
              <a:t>SON has established National Mirror Committee NMC which:</a:t>
            </a:r>
            <a:endParaRPr lang="zh-CN" altLang="en-US" dirty="0"/>
          </a:p>
          <a:p>
            <a:r>
              <a:rPr lang="en-US" dirty="0"/>
              <a:t> mirrors the activities of ISO TC  on Water Quality, Drinking Water and Water reuse.</a:t>
            </a:r>
            <a:endParaRPr lang="zh-CN" altLang="en-US" dirty="0"/>
          </a:p>
          <a:p>
            <a:r>
              <a:rPr lang="en-US" dirty="0"/>
              <a:t>Currently SON participates in about 138 ISO/TCs</a:t>
            </a:r>
          </a:p>
          <a:p>
            <a:pPr lvl="1"/>
            <a:r>
              <a:rPr lang="en-US" dirty="0"/>
              <a:t>P-members   86</a:t>
            </a:r>
          </a:p>
          <a:p>
            <a:pPr lvl="1"/>
            <a:r>
              <a:rPr lang="en-US" dirty="0"/>
              <a:t>O- members 52</a:t>
            </a:r>
          </a:p>
          <a:p>
            <a:r>
              <a:rPr lang="en-US" dirty="0"/>
              <a:t>SON participate in all the Water TCs</a:t>
            </a:r>
          </a:p>
          <a:p>
            <a:pPr lvl="1"/>
            <a:r>
              <a:rPr lang="en-US" dirty="0"/>
              <a:t>ISO/TC 282 as P-Member</a:t>
            </a:r>
          </a:p>
          <a:p>
            <a:pPr lvl="1"/>
            <a:r>
              <a:rPr lang="en-US" dirty="0"/>
              <a:t>ISO/TC 224 as O-member</a:t>
            </a:r>
          </a:p>
          <a:p>
            <a:r>
              <a:rPr lang="en-US" dirty="0"/>
              <a:t>Adopted many ISO standards on water quality  as National standards.</a:t>
            </a:r>
          </a:p>
          <a:p>
            <a:endParaRPr lang="en-US" dirty="0"/>
          </a:p>
          <a:p>
            <a:endParaRPr lang="en-US" dirty="0"/>
          </a:p>
          <a:p>
            <a:pPr marL="0" indent="0">
              <a:buClr>
                <a:schemeClr val="accent6"/>
              </a:buClr>
              <a:buSzPct val="200000"/>
              <a:buNone/>
            </a:pPr>
            <a:endParaRPr lang="en-US" dirty="0"/>
          </a:p>
          <a:p>
            <a:pPr>
              <a:buClr>
                <a:schemeClr val="accent6"/>
              </a:buClr>
              <a:buSzPct val="200000"/>
              <a:buFont typeface="Wingdings" panose="05000000000000000000" pitchFamily="2" charset="2"/>
              <a:buChar char="v"/>
            </a:pPr>
            <a:endParaRPr lang="en-US" dirty="0"/>
          </a:p>
          <a:p>
            <a:pPr>
              <a:buClr>
                <a:schemeClr val="accent6"/>
              </a:buClr>
              <a:buSzPct val="200000"/>
              <a:buFont typeface="Wingdings" panose="05000000000000000000" pitchFamily="2" charset="2"/>
              <a:buChar char="Ø"/>
            </a:pPr>
            <a:endParaRPr lang="en-US" dirty="0"/>
          </a:p>
          <a:p>
            <a:pPr>
              <a:buClr>
                <a:schemeClr val="accent6"/>
              </a:buClr>
              <a:buSzPct val="200000"/>
              <a:buFont typeface="Wingdings" panose="05000000000000000000" pitchFamily="2" charset="2"/>
              <a:buChar char="Ø"/>
            </a:pPr>
            <a:endParaRPr lang="en-US" dirty="0"/>
          </a:p>
        </p:txBody>
      </p:sp>
    </p:spTree>
    <p:extLst>
      <p:ext uri="{BB962C8B-B14F-4D97-AF65-F5344CB8AC3E}">
        <p14:creationId xmlns:p14="http://schemas.microsoft.com/office/powerpoint/2010/main" val="336000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AC5D9-D486-6CF1-8924-B4097FA3B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6F251D-2100-5090-BFE5-D46AC1866B6D}"/>
              </a:ext>
            </a:extLst>
          </p:cNvPr>
          <p:cNvSpPr>
            <a:spLocks noGrp="1"/>
          </p:cNvSpPr>
          <p:nvPr>
            <p:ph type="title"/>
          </p:nvPr>
        </p:nvSpPr>
        <p:spPr/>
        <p:txBody>
          <a:bodyPr/>
          <a:lstStyle/>
          <a:p>
            <a:r>
              <a:rPr lang="en-US" dirty="0">
                <a:solidFill>
                  <a:schemeClr val="accent1">
                    <a:lumMod val="50000"/>
                  </a:schemeClr>
                </a:solidFill>
              </a:rPr>
              <a:t>Conclusion:</a:t>
            </a:r>
          </a:p>
        </p:txBody>
      </p:sp>
      <p:sp>
        <p:nvSpPr>
          <p:cNvPr id="3" name="Content Placeholder 2">
            <a:extLst>
              <a:ext uri="{FF2B5EF4-FFF2-40B4-BE49-F238E27FC236}">
                <a16:creationId xmlns:a16="http://schemas.microsoft.com/office/drawing/2014/main" id="{10A9DD75-F629-E555-6AC2-7115D702A94C}"/>
              </a:ext>
            </a:extLst>
          </p:cNvPr>
          <p:cNvSpPr>
            <a:spLocks noGrp="1"/>
          </p:cNvSpPr>
          <p:nvPr>
            <p:ph idx="1"/>
          </p:nvPr>
        </p:nvSpPr>
        <p:spPr>
          <a:xfrm>
            <a:off x="838200" y="1472203"/>
            <a:ext cx="10515600" cy="4351338"/>
          </a:xfrm>
        </p:spPr>
        <p:txBody>
          <a:bodyPr>
            <a:normAutofit/>
          </a:bodyPr>
          <a:lstStyle/>
          <a:p>
            <a:endParaRPr lang="en-US" dirty="0"/>
          </a:p>
          <a:p>
            <a:endParaRPr lang="en-US" dirty="0"/>
          </a:p>
          <a:p>
            <a:endParaRPr lang="en-US" dirty="0"/>
          </a:p>
          <a:p>
            <a:pPr marL="0" indent="0">
              <a:buClr>
                <a:schemeClr val="accent6"/>
              </a:buClr>
              <a:buSzPct val="200000"/>
              <a:buNone/>
            </a:pPr>
            <a:endParaRPr lang="en-US" dirty="0"/>
          </a:p>
          <a:p>
            <a:pPr>
              <a:buClr>
                <a:schemeClr val="accent6"/>
              </a:buClr>
              <a:buSzPct val="200000"/>
              <a:buFont typeface="Wingdings" panose="05000000000000000000" pitchFamily="2" charset="2"/>
              <a:buChar char="v"/>
            </a:pPr>
            <a:endParaRPr lang="en-US" dirty="0"/>
          </a:p>
          <a:p>
            <a:pPr>
              <a:buClr>
                <a:schemeClr val="accent6"/>
              </a:buClr>
              <a:buSzPct val="200000"/>
              <a:buFont typeface="Wingdings" panose="05000000000000000000" pitchFamily="2" charset="2"/>
              <a:buChar char="Ø"/>
            </a:pPr>
            <a:endParaRPr lang="en-US" dirty="0"/>
          </a:p>
          <a:p>
            <a:pPr>
              <a:buClr>
                <a:schemeClr val="accent6"/>
              </a:buClr>
              <a:buSzPct val="200000"/>
              <a:buFont typeface="Wingdings" panose="05000000000000000000" pitchFamily="2" charset="2"/>
              <a:buChar char="Ø"/>
            </a:pPr>
            <a:endParaRPr lang="en-US" dirty="0"/>
          </a:p>
        </p:txBody>
      </p:sp>
      <p:sp>
        <p:nvSpPr>
          <p:cNvPr id="6" name="Content Placeholder 2">
            <a:extLst>
              <a:ext uri="{FF2B5EF4-FFF2-40B4-BE49-F238E27FC236}">
                <a16:creationId xmlns:a16="http://schemas.microsoft.com/office/drawing/2014/main" id="{E42921C3-EF79-3E89-02FD-34C2C410D286}"/>
              </a:ext>
            </a:extLst>
          </p:cNvPr>
          <p:cNvSpPr txBox="1">
            <a:spLocks/>
          </p:cNvSpPr>
          <p:nvPr/>
        </p:nvSpPr>
        <p:spPr>
          <a:xfrm>
            <a:off x="457200" y="1600200"/>
            <a:ext cx="117348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A circular, sustainable, collaborative and integrated water management approach is key to Nigeria’s future.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Reuse and recycling of water</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Strict environmental regulation</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Strengthened national standards and compliance monitoring</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a:ea typeface="+mn-ea"/>
                <a:cs typeface="+mn-cs"/>
              </a:rPr>
              <a:t>Continued SON engagement with ISO practices</a:t>
            </a:r>
          </a:p>
        </p:txBody>
      </p:sp>
    </p:spTree>
    <p:extLst>
      <p:ext uri="{BB962C8B-B14F-4D97-AF65-F5344CB8AC3E}">
        <p14:creationId xmlns:p14="http://schemas.microsoft.com/office/powerpoint/2010/main" val="44223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D72FD-C4BC-34A7-6728-40536C6B6CB6}"/>
              </a:ext>
            </a:extLst>
          </p:cNvPr>
          <p:cNvSpPr>
            <a:spLocks noGrp="1"/>
          </p:cNvSpPr>
          <p:nvPr>
            <p:ph type="ctrTitle"/>
          </p:nvPr>
        </p:nvSpPr>
        <p:spPr>
          <a:xfrm>
            <a:off x="1524000" y="1122362"/>
            <a:ext cx="9144000" cy="4059238"/>
          </a:xfrm>
        </p:spPr>
        <p:txBody>
          <a:bodyPr>
            <a:normAutofit/>
          </a:bodyPr>
          <a:lstStyle/>
          <a:p>
            <a:r>
              <a:rPr lang="en-US" sz="6600" dirty="0"/>
              <a:t>Thank you </a:t>
            </a:r>
          </a:p>
        </p:txBody>
      </p:sp>
    </p:spTree>
    <p:extLst>
      <p:ext uri="{BB962C8B-B14F-4D97-AF65-F5344CB8AC3E}">
        <p14:creationId xmlns:p14="http://schemas.microsoft.com/office/powerpoint/2010/main" val="380198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2DFF16-E9D9-BFB7-E6F6-6F1340A64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7563" y="0"/>
            <a:ext cx="8834436" cy="5886450"/>
          </a:xfrm>
          <a:prstGeom prst="rect">
            <a:avLst/>
          </a:prstGeom>
        </p:spPr>
      </p:pic>
      <p:sp>
        <p:nvSpPr>
          <p:cNvPr id="4" name="Arrow: Right 3">
            <a:extLst>
              <a:ext uri="{FF2B5EF4-FFF2-40B4-BE49-F238E27FC236}">
                <a16:creationId xmlns:a16="http://schemas.microsoft.com/office/drawing/2014/main" id="{1EF08E05-BAC8-2CB3-EF6A-CE11FB37E8D0}"/>
              </a:ext>
            </a:extLst>
          </p:cNvPr>
          <p:cNvSpPr/>
          <p:nvPr/>
        </p:nvSpPr>
        <p:spPr>
          <a:xfrm>
            <a:off x="1" y="2028826"/>
            <a:ext cx="3357562" cy="235743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002060"/>
                </a:solidFill>
              </a:rPr>
              <a:t>Collaborate with: </a:t>
            </a:r>
          </a:p>
        </p:txBody>
      </p:sp>
    </p:spTree>
    <p:extLst>
      <p:ext uri="{BB962C8B-B14F-4D97-AF65-F5344CB8AC3E}">
        <p14:creationId xmlns:p14="http://schemas.microsoft.com/office/powerpoint/2010/main" val="183880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15903</TotalTime>
  <Words>603</Words>
  <Application>Microsoft Office PowerPoint</Application>
  <PresentationFormat>Widescreen</PresentationFormat>
  <Paragraphs>104</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Cambria</vt:lpstr>
      <vt:lpstr>Garamond</vt:lpstr>
      <vt:lpstr>Lucida Sans Unicode</vt:lpstr>
      <vt:lpstr>Wingdings</vt:lpstr>
      <vt:lpstr>Wingdings 3</vt:lpstr>
      <vt:lpstr>1_Office Theme</vt:lpstr>
      <vt:lpstr>PowerPoint Presentation</vt:lpstr>
      <vt:lpstr>  INTRODUCTION</vt:lpstr>
      <vt:lpstr>  INTRODUCTION CONTI….</vt:lpstr>
      <vt:lpstr>Challenges in Water Management</vt:lpstr>
      <vt:lpstr>  Key Drivers of water shortages</vt:lpstr>
      <vt:lpstr>  Stakeholders and Governance</vt:lpstr>
      <vt:lpstr> The Role of SON in Sustainable Water Resources Management</vt:lpstr>
      <vt:lpstr>SON CONSTITUTES NATIONAL TECHNICAL COMMITTEES IN STANDARDIZATION  </vt:lpstr>
      <vt:lpstr>Conformity Assessment and Water resources management </vt:lpstr>
      <vt:lpstr>SON and International Standardisation </vt:lpstr>
      <vt:lpstr>Conclusion:</vt:lpstr>
      <vt:lpstr>Thank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Dauda Muhammad</dc:creator>
  <cp:lastModifiedBy>Dauda Muhammad</cp:lastModifiedBy>
  <cp:revision>98</cp:revision>
  <dcterms:created xsi:type="dcterms:W3CDTF">2023-07-09T15:40:17Z</dcterms:created>
  <dcterms:modified xsi:type="dcterms:W3CDTF">2025-05-17T11:59:26Z</dcterms:modified>
</cp:coreProperties>
</file>